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7"/>
  </p:notesMasterIdLst>
  <p:sldIdLst>
    <p:sldId id="256" r:id="rId2"/>
    <p:sldId id="262" r:id="rId3"/>
    <p:sldId id="257" r:id="rId4"/>
    <p:sldId id="260" r:id="rId5"/>
    <p:sldId id="261" r:id="rId6"/>
    <p:sldId id="263" r:id="rId7"/>
    <p:sldId id="264" r:id="rId8"/>
    <p:sldId id="265" r:id="rId9"/>
    <p:sldId id="258" r:id="rId10"/>
    <p:sldId id="266" r:id="rId11"/>
    <p:sldId id="269" r:id="rId12"/>
    <p:sldId id="267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76333-8302-4946-9709-8A7608DECE4A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27C23-8A43-44CD-B250-95BE28418A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66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WK </a:t>
            </a:r>
            <a:r>
              <a:rPr lang="nl-NL" dirty="0" err="1" smtClean="0"/>
              <a:t>brazilie</a:t>
            </a:r>
            <a:r>
              <a:rPr lang="nl-NL" baseline="0" dirty="0" smtClean="0"/>
              <a:t> waren 32 landen aanwezig. </a:t>
            </a:r>
          </a:p>
          <a:p>
            <a:r>
              <a:rPr lang="nl-NL" baseline="0" dirty="0" smtClean="0"/>
              <a:t>13 landen in de Europa/Afrika zone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7C23-8A43-44CD-B250-95BE28418A6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14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voor </a:t>
            </a:r>
            <a:r>
              <a:rPr lang="nl-NL" dirty="0" err="1" smtClean="0"/>
              <a:t>belastingsvormen</a:t>
            </a:r>
            <a:r>
              <a:rPr lang="nl-NL" dirty="0" smtClean="0"/>
              <a:t> zien we hier? </a:t>
            </a:r>
          </a:p>
          <a:p>
            <a:r>
              <a:rPr lang="nl-NL" dirty="0" err="1" smtClean="0"/>
              <a:t>Grondmotorische</a:t>
            </a:r>
            <a:r>
              <a:rPr lang="nl-NL" baseline="0" dirty="0" smtClean="0"/>
              <a:t> eigenschappen? Energiesystemen?</a:t>
            </a:r>
          </a:p>
          <a:p>
            <a:r>
              <a:rPr lang="nl-NL" baseline="0" dirty="0" smtClean="0"/>
              <a:t>Belangen (financieel?)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7C23-8A43-44CD-B250-95BE28418A6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29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4880D99-016F-BF42-8176-E2AD65FE5F9D}" type="datetimeFigureOut">
              <a:rPr lang="nl-NL" smtClean="0"/>
              <a:t>18-11-14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77A8146-B434-154C-93B7-A1156067F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wkdZ7jp7Q64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youtu.be/YLfQK2EhRWw?list=UUjWVFmiZOYI-fGHbP9M6uSw" TargetMode="Externa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920" y="2547696"/>
            <a:ext cx="6498158" cy="1724867"/>
          </a:xfrm>
        </p:spPr>
        <p:txBody>
          <a:bodyPr/>
          <a:lstStyle/>
          <a:p>
            <a:r>
              <a:rPr lang="nl-NL" b="1" dirty="0" smtClean="0"/>
              <a:t>Begeleiding </a:t>
            </a:r>
          </a:p>
          <a:p>
            <a:r>
              <a:rPr lang="nl-NL" b="1" dirty="0" smtClean="0"/>
              <a:t>Davis Cup</a:t>
            </a:r>
            <a:r>
              <a:rPr lang="nl-NL" b="1" baseline="0" dirty="0" smtClean="0"/>
              <a:t> Team NL</a:t>
            </a:r>
          </a:p>
          <a:p>
            <a:r>
              <a:rPr lang="nl-NL" b="1" baseline="0" dirty="0" smtClean="0"/>
              <a:t>en Scapino Ballet Rotterdam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22920" y="4588989"/>
            <a:ext cx="6498159" cy="916641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Edwin Visser</a:t>
            </a:r>
          </a:p>
          <a:p>
            <a:r>
              <a:rPr lang="nl-NL" sz="2400" b="1" dirty="0" smtClean="0"/>
              <a:t>Sportfysiotherapeut/MMT</a:t>
            </a:r>
            <a:endParaRPr lang="nl-NL" sz="2400" b="1" dirty="0"/>
          </a:p>
        </p:txBody>
      </p:sp>
      <p:pic>
        <p:nvPicPr>
          <p:cNvPr id="5" name="Afbeelding 4" descr="172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64" y="5770513"/>
            <a:ext cx="1463961" cy="74359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257" y="5770513"/>
            <a:ext cx="4657821" cy="7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Tennis blessures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9274" y="2347414"/>
            <a:ext cx="3840480" cy="3596185"/>
          </a:xfrm>
        </p:spPr>
        <p:txBody>
          <a:bodyPr/>
          <a:lstStyle/>
          <a:p>
            <a:r>
              <a:rPr lang="nl-NL" dirty="0" smtClean="0"/>
              <a:t>Incidentie: 0,04-3,00/1000h (Pluim 2006) </a:t>
            </a:r>
          </a:p>
          <a:p>
            <a:r>
              <a:rPr lang="nl-NL" dirty="0" smtClean="0"/>
              <a:t>Onderste extremiteit (47%) &gt; bovenste extremiteit (</a:t>
            </a:r>
            <a:r>
              <a:rPr lang="nl-NL" dirty="0" err="1" smtClean="0"/>
              <a:t>Sell</a:t>
            </a:r>
            <a:r>
              <a:rPr lang="nl-NL" dirty="0" smtClean="0"/>
              <a:t> 2014)</a:t>
            </a:r>
          </a:p>
          <a:p>
            <a:r>
              <a:rPr lang="nl-NL" dirty="0" smtClean="0"/>
              <a:t>Overbelasting 42%</a:t>
            </a:r>
            <a:endParaRPr lang="nl-NL" dirty="0"/>
          </a:p>
          <a:p>
            <a:r>
              <a:rPr lang="nl-NL" dirty="0" smtClean="0"/>
              <a:t>Traumatisch 57%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Dans blessures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Incidentie: 1,38/1000h (</a:t>
            </a:r>
            <a:r>
              <a:rPr lang="nl-NL" dirty="0" err="1" smtClean="0"/>
              <a:t>Ekegren</a:t>
            </a:r>
            <a:r>
              <a:rPr lang="nl-NL" dirty="0" smtClean="0"/>
              <a:t> 2014)</a:t>
            </a:r>
          </a:p>
          <a:p>
            <a:r>
              <a:rPr lang="nl-NL" dirty="0" smtClean="0"/>
              <a:t>Onderste extremiteit (70%) &gt; bovenste extremiteit</a:t>
            </a:r>
          </a:p>
          <a:p>
            <a:r>
              <a:rPr lang="nl-NL" dirty="0" smtClean="0"/>
              <a:t>Overbelasting 72%</a:t>
            </a:r>
          </a:p>
          <a:p>
            <a:r>
              <a:rPr lang="nl-NL" dirty="0" smtClean="0"/>
              <a:t>Traumatisch 28%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3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Overeenkomst!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661328" y="2052131"/>
            <a:ext cx="3840163" cy="750887"/>
          </a:xfrm>
        </p:spPr>
        <p:txBody>
          <a:bodyPr/>
          <a:lstStyle/>
          <a:p>
            <a:r>
              <a:rPr lang="nl-NL" dirty="0" smtClean="0"/>
              <a:t>Tennis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rcRect t="-103453" b="-103453"/>
          <a:stretch>
            <a:fillRect/>
          </a:stretch>
        </p:blipFill>
        <p:spPr>
          <a:xfrm>
            <a:off x="585357" y="1942418"/>
            <a:ext cx="8006194" cy="3795733"/>
          </a:xfrm>
        </p:spPr>
      </p:pic>
    </p:spTree>
    <p:extLst>
      <p:ext uri="{BB962C8B-B14F-4D97-AF65-F5344CB8AC3E}">
        <p14:creationId xmlns:p14="http://schemas.microsoft.com/office/powerpoint/2010/main" val="414730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Overeenkomst!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rcRect t="-111090" b="-111090"/>
          <a:stretch>
            <a:fillRect/>
          </a:stretch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812385" y="1949407"/>
            <a:ext cx="3840163" cy="750887"/>
          </a:xfrm>
        </p:spPr>
        <p:txBody>
          <a:bodyPr/>
          <a:lstStyle/>
          <a:p>
            <a:r>
              <a:rPr lang="nl-NL" dirty="0" smtClean="0"/>
              <a:t>Dans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01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Overeenkomst!</a:t>
            </a:r>
            <a:endParaRPr lang="nl-NL" dirty="0"/>
          </a:p>
        </p:txBody>
      </p:sp>
      <p:pic>
        <p:nvPicPr>
          <p:cNvPr id="4" name="Tijdelijke aanduiding voor inhoud 3" descr="c26549f44b2434333bcba04c66471db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20" r="-18620"/>
          <a:stretch>
            <a:fillRect/>
          </a:stretch>
        </p:blipFill>
        <p:spPr>
          <a:xfrm>
            <a:off x="969475" y="1810965"/>
            <a:ext cx="7219740" cy="3899172"/>
          </a:xfrm>
        </p:spPr>
      </p:pic>
    </p:spTree>
    <p:extLst>
      <p:ext uri="{BB962C8B-B14F-4D97-AF65-F5344CB8AC3E}">
        <p14:creationId xmlns:p14="http://schemas.microsoft.com/office/powerpoint/2010/main" val="51731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2007789"/>
            <a:ext cx="8042276" cy="3254098"/>
          </a:xfrm>
        </p:spPr>
        <p:txBody>
          <a:bodyPr/>
          <a:lstStyle/>
          <a:p>
            <a:r>
              <a:rPr lang="nl-NL" dirty="0" smtClean="0"/>
              <a:t>Het begeleiden van </a:t>
            </a:r>
            <a:r>
              <a:rPr lang="nl-NL" dirty="0" smtClean="0"/>
              <a:t>sporters </a:t>
            </a:r>
            <a:r>
              <a:rPr lang="nl-NL" dirty="0" smtClean="0"/>
              <a:t>op dit niveau is </a:t>
            </a:r>
            <a:r>
              <a:rPr lang="nl-NL" dirty="0" smtClean="0"/>
              <a:t>multidimensionaal:</a:t>
            </a:r>
            <a:endParaRPr lang="nl-NL" dirty="0" smtClean="0"/>
          </a:p>
          <a:p>
            <a:pPr lvl="1"/>
            <a:r>
              <a:rPr lang="nl-NL" dirty="0" smtClean="0"/>
              <a:t>Communicatie</a:t>
            </a:r>
          </a:p>
          <a:p>
            <a:pPr lvl="1"/>
            <a:r>
              <a:rPr lang="nl-NL" dirty="0" smtClean="0"/>
              <a:t>Belasting specifieke kennis</a:t>
            </a:r>
          </a:p>
          <a:p>
            <a:pPr lvl="1"/>
            <a:r>
              <a:rPr lang="nl-NL" dirty="0" smtClean="0"/>
              <a:t>Emotie</a:t>
            </a:r>
          </a:p>
          <a:p>
            <a:pPr marL="349250" lvl="1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3048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Bedankt!</a:t>
            </a:r>
            <a:endParaRPr lang="nl-NL" dirty="0"/>
          </a:p>
        </p:txBody>
      </p:sp>
      <p:pic>
        <p:nvPicPr>
          <p:cNvPr id="10" name="Tijdelijke aanduiding voor afbeelding 9" descr="davis-cup-team-promoveert-wereldgroep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5" r="-7405"/>
          <a:stretch>
            <a:fillRect/>
          </a:stretch>
        </p:blipFill>
        <p:spPr>
          <a:xfrm>
            <a:off x="1970266" y="2100674"/>
            <a:ext cx="5315519" cy="2629279"/>
          </a:xfrm>
        </p:spPr>
      </p:pic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090902025422_870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8" r="-2198"/>
          <a:stretch>
            <a:fillRect/>
          </a:stretch>
        </p:blipFill>
        <p:spPr>
          <a:xfrm>
            <a:off x="350764" y="1624392"/>
            <a:ext cx="8401050" cy="3219450"/>
          </a:xfrm>
        </p:spPr>
      </p:pic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Davis Cup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533399" y="1773922"/>
            <a:ext cx="3840480" cy="372015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smtClean="0"/>
              <a:t>122 landen 2014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smtClean="0"/>
              <a:t>Begonnen in 1900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smtClean="0"/>
              <a:t>Nederlandse participatie sinds 1920 (87 jaar deelname)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smtClean="0"/>
              <a:t>16 landen in de WG.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youtu.be/wkdZ7jp7Q64</a:t>
            </a:r>
            <a:r>
              <a:rPr lang="nl-NL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79" y="766618"/>
            <a:ext cx="4770122" cy="58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4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Davis Cup Team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959" y="1727850"/>
            <a:ext cx="3840163" cy="3840163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nl-NL" sz="2400" dirty="0" smtClean="0"/>
              <a:t>Captain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smtClean="0"/>
              <a:t>Team Manager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err="1" smtClean="0"/>
              <a:t>Bespanner</a:t>
            </a:r>
            <a:endParaRPr lang="nl-NL" sz="2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smtClean="0"/>
              <a:t>Coach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smtClean="0"/>
              <a:t>Spelers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smtClean="0"/>
              <a:t>Medische staf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Arts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FT/MT</a:t>
            </a:r>
          </a:p>
          <a:p>
            <a:pPr lvl="1"/>
            <a:endParaRPr lang="nl-NL" sz="1600" dirty="0" smtClean="0"/>
          </a:p>
          <a:p>
            <a:pPr algn="l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7717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Screening</a:t>
            </a:r>
          </a:p>
          <a:p>
            <a:r>
              <a:rPr lang="nl-NL" dirty="0" smtClean="0"/>
              <a:t>Vaststellen aandachtspunten eerste 3 dagen</a:t>
            </a:r>
          </a:p>
          <a:p>
            <a:r>
              <a:rPr lang="nl-NL" dirty="0" smtClean="0"/>
              <a:t>Tijdens wedstrijd max 3 minuten behandeltijd</a:t>
            </a:r>
            <a:endParaRPr lang="nl-NL" dirty="0"/>
          </a:p>
          <a:p>
            <a:r>
              <a:rPr lang="nl-NL" dirty="0" smtClean="0"/>
              <a:t>Meerdere taken: behandelend, herstel, sportvoeding, conditioneel etc.</a:t>
            </a:r>
          </a:p>
          <a:p>
            <a:r>
              <a:rPr lang="nl-NL" dirty="0" smtClean="0"/>
              <a:t>Individualistisch van aard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3399" y="1773922"/>
            <a:ext cx="3840480" cy="372015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3 dagen voorbereiding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3 dagen wedstrijden (vrij-zat-zondag)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nl-NL" dirty="0" smtClean="0"/>
              <a:t>rijdag 2x enkelpartij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Zaterdag 1x dubbelpartij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Zondag 2x enkelpartij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Best of 5 tie break sets.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Wedstrijden 3+ uur!</a:t>
            </a:r>
          </a:p>
        </p:txBody>
      </p:sp>
    </p:spTree>
    <p:extLst>
      <p:ext uri="{BB962C8B-B14F-4D97-AF65-F5344CB8AC3E}">
        <p14:creationId xmlns:p14="http://schemas.microsoft.com/office/powerpoint/2010/main" val="99679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Scapino Ballet Rotterdam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Professioneel modern balletgezelschap</a:t>
            </a:r>
          </a:p>
          <a:p>
            <a:endParaRPr lang="nl-NL" dirty="0" smtClean="0"/>
          </a:p>
          <a:p>
            <a:r>
              <a:rPr lang="nl-NL" dirty="0" smtClean="0"/>
              <a:t>15 contract dansers + 5 stagiaires</a:t>
            </a:r>
          </a:p>
          <a:p>
            <a:r>
              <a:rPr lang="nl-NL" dirty="0" smtClean="0"/>
              <a:t>5 uit NL, dus zeer internationaal </a:t>
            </a:r>
          </a:p>
          <a:p>
            <a:r>
              <a:rPr lang="nl-NL" dirty="0" smtClean="0"/>
              <a:t>Tussen de 80 en 95 voorstellingen per seizoen</a:t>
            </a:r>
          </a:p>
          <a:p>
            <a:r>
              <a:rPr lang="nl-NL" dirty="0" smtClean="0"/>
              <a:t>10 uur FT begeleiding per week</a:t>
            </a:r>
          </a:p>
          <a:p>
            <a:r>
              <a:rPr lang="nl-NL" dirty="0" smtClean="0"/>
              <a:t>1 x huisarts bezoek per week</a:t>
            </a:r>
          </a:p>
          <a:p>
            <a:r>
              <a:rPr lang="nl-NL" dirty="0" smtClean="0"/>
              <a:t>Externe begeleiding op afstand door orthopeed</a:t>
            </a:r>
          </a:p>
          <a:p>
            <a:endParaRPr lang="nl-NL" dirty="0" smtClean="0"/>
          </a:p>
          <a:p>
            <a:r>
              <a:rPr lang="nl-NL" dirty="0">
                <a:hlinkClick r:id="rId2"/>
              </a:rPr>
              <a:t>http://youtu.be/YLfQK2EhRWw?list=UUjWVFmiZOYI-</a:t>
            </a:r>
            <a:r>
              <a:rPr lang="nl-NL" dirty="0" smtClean="0">
                <a:hlinkClick r:id="rId2"/>
              </a:rPr>
              <a:t>fGHbP9M6uSw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9367" r="29367"/>
          <a:stretch>
            <a:fillRect/>
          </a:stretch>
        </p:blipFill>
        <p:spPr>
          <a:xfrm>
            <a:off x="4929590" y="988893"/>
            <a:ext cx="3657600" cy="5318077"/>
          </a:xfrm>
        </p:spPr>
      </p:pic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Scapino Ballet Rotterdam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Behandelend FT/MT</a:t>
            </a:r>
          </a:p>
          <a:p>
            <a:r>
              <a:rPr lang="nl-NL" dirty="0"/>
              <a:t>Screenend (</a:t>
            </a:r>
            <a:r>
              <a:rPr lang="nl-NL" dirty="0" smtClean="0"/>
              <a:t>orthopedisch, neurologisch </a:t>
            </a:r>
            <a:r>
              <a:rPr lang="nl-NL" dirty="0"/>
              <a:t>etc)</a:t>
            </a:r>
          </a:p>
          <a:p>
            <a:r>
              <a:rPr lang="nl-NL" dirty="0" smtClean="0"/>
              <a:t>Coördinerend tussen balletmeesters, dansers, zakelijke leiding.</a:t>
            </a:r>
          </a:p>
          <a:p>
            <a:r>
              <a:rPr lang="nl-NL" dirty="0" smtClean="0"/>
              <a:t>Aanspreekpunt (Facebook, etc)</a:t>
            </a:r>
          </a:p>
          <a:p>
            <a:r>
              <a:rPr lang="nl-NL" dirty="0" smtClean="0"/>
              <a:t>2 x 2,5 uur</a:t>
            </a:r>
            <a:r>
              <a:rPr lang="nl-NL" dirty="0" smtClean="0"/>
              <a:t>!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Verschil?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Davis Cup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Korte duur (max 1 week)</a:t>
            </a:r>
          </a:p>
          <a:p>
            <a:r>
              <a:rPr lang="nl-NL" dirty="0" smtClean="0"/>
              <a:t>Intensief (totale focus op eindprestatie)</a:t>
            </a:r>
          </a:p>
          <a:p>
            <a:r>
              <a:rPr lang="nl-NL" dirty="0" smtClean="0"/>
              <a:t>Goede financiële middelen</a:t>
            </a:r>
          </a:p>
          <a:p>
            <a:r>
              <a:rPr lang="nl-NL" dirty="0" smtClean="0"/>
              <a:t>Voorwaarden creëren voor optimale prestatie.</a:t>
            </a:r>
          </a:p>
          <a:p>
            <a:r>
              <a:rPr lang="nl-NL" dirty="0" smtClean="0"/>
              <a:t>Topsport</a:t>
            </a:r>
            <a:endParaRPr lang="nl-NL" dirty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Scapino Ballet Rotterdam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Langdurige begeleiding</a:t>
            </a:r>
          </a:p>
          <a:p>
            <a:r>
              <a:rPr lang="nl-NL" dirty="0" smtClean="0"/>
              <a:t>Extensief (focus op heel seizoen)</a:t>
            </a:r>
          </a:p>
          <a:p>
            <a:r>
              <a:rPr lang="nl-NL" dirty="0" smtClean="0"/>
              <a:t>Zeer beperkte financiële middelen</a:t>
            </a:r>
          </a:p>
          <a:p>
            <a:r>
              <a:rPr lang="nl-NL" dirty="0" smtClean="0"/>
              <a:t>"Pappen en nat houden"</a:t>
            </a:r>
          </a:p>
          <a:p>
            <a:r>
              <a:rPr lang="nl-NL" dirty="0" smtClean="0"/>
              <a:t>Topsport?</a:t>
            </a:r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722632" y="1365001"/>
            <a:ext cx="8042276" cy="663050"/>
          </a:xfrm>
        </p:spPr>
        <p:txBody>
          <a:bodyPr/>
          <a:lstStyle/>
          <a:p>
            <a:r>
              <a:rPr lang="nl-NL" dirty="0" smtClean="0"/>
              <a:t>Verschil?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5658" y="3393056"/>
            <a:ext cx="4619447" cy="3464944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-49751" y="3393056"/>
            <a:ext cx="4696513" cy="3464943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762" y="-1"/>
            <a:ext cx="4497238" cy="33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esje">
  <a:themeElements>
    <a:clrScheme name="Briesj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esj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esj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Briesje.thmx</Template>
  <TotalTime>502</TotalTime>
  <Words>387</Words>
  <Application>Microsoft Macintosh PowerPoint</Application>
  <PresentationFormat>Diavoorstelling (4:3)</PresentationFormat>
  <Paragraphs>97</Paragraphs>
  <Slides>15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Briesje</vt:lpstr>
      <vt:lpstr>Begeleiding  Davis Cup Team NL en Scapino Ballet Rotterdam</vt:lpstr>
      <vt:lpstr>PowerPoint-presentatie</vt:lpstr>
      <vt:lpstr>Davis Cup</vt:lpstr>
      <vt:lpstr>Davis Cup Team</vt:lpstr>
      <vt:lpstr>Format</vt:lpstr>
      <vt:lpstr>Scapino Ballet Rotterdam</vt:lpstr>
      <vt:lpstr>Scapino Ballet Rotterdam</vt:lpstr>
      <vt:lpstr>Verschil?</vt:lpstr>
      <vt:lpstr>Verschil?</vt:lpstr>
      <vt:lpstr>Verschil?</vt:lpstr>
      <vt:lpstr>Overeenkomst!</vt:lpstr>
      <vt:lpstr>Overeenkomst!</vt:lpstr>
      <vt:lpstr>Overeenkomst!</vt:lpstr>
      <vt:lpstr>Conclusie</vt:lpstr>
      <vt:lpstr>Bedankt!</vt:lpstr>
    </vt:vector>
  </TitlesOfParts>
  <Company>E. Visser Sportfysiotherapie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Begeleiding Davis Cup/Fed Cup</dc:title>
  <dc:creator>Edwin Visser</dc:creator>
  <cp:lastModifiedBy>Edwin Visser</cp:lastModifiedBy>
  <cp:revision>117</cp:revision>
  <dcterms:created xsi:type="dcterms:W3CDTF">2014-10-11T11:45:57Z</dcterms:created>
  <dcterms:modified xsi:type="dcterms:W3CDTF">2014-11-18T21:49:49Z</dcterms:modified>
</cp:coreProperties>
</file>