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tags/tag8.xml" ContentType="application/vnd.openxmlformats-officedocument.presentationml.tags+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18.xml" ContentType="application/vnd.openxmlformats-officedocument.theme+xml"/>
  <Override PartName="/ppt/slideLayouts/slideLayout160.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21.xml" ContentType="application/vnd.openxmlformats-officedocument.theme+xml"/>
  <Override PartName="/ppt/notesSlides/notesSlide7.xml" ContentType="application/vnd.openxmlformats-officedocument.presentationml.notesSlide+xml"/>
  <Override PartName="/ppt/theme/theme10.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tags/tag5.xml" ContentType="application/vnd.openxmlformats-officedocument.presentationml.tags+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tags/tag24.xml" ContentType="application/vnd.openxmlformats-officedocument.presentationml.tags+xml"/>
  <Override PartName="/ppt/tags/tag13.xml" ContentType="application/vnd.openxmlformats-officedocument.presentationml.tags+xml"/>
  <Override PartName="/ppt/slideMasters/slideMaster5.xml" ContentType="application/vnd.openxmlformats-officedocument.presentationml.slideMaster+xml"/>
  <Override PartName="/ppt/theme/theme7.xml" ContentType="application/vnd.openxmlformats-officedocument.theme+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tags/tag29.xml" ContentType="application/vnd.openxmlformats-officedocument.presentationml.tags+xml"/>
  <Override PartName="/ppt/slides/slide30.xml" ContentType="application/vnd.openxmlformats-officedocument.presentationml.slide+xml"/>
  <Override PartName="/ppt/slideLayouts/slideLayout40.xml" ContentType="application/vnd.openxmlformats-officedocument.presentationml.slideLayout+xml"/>
  <Override PartName="/ppt/tags/tag18.xml" ContentType="application/vnd.openxmlformats-officedocument.presentationml.tags+xml"/>
  <Override PartName="/ppt/slideMasters/slideMaster13.xml" ContentType="application/vnd.openxmlformats-officedocument.presentationml.slideMaster+xml"/>
  <Override PartName="/ppt/theme/theme23.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tags/tag26.xml" ContentType="application/vnd.openxmlformats-officedocument.presentationml.tags+xml"/>
  <Override PartName="/ppt/notesSlides/notesSlide22.xml" ContentType="application/vnd.openxmlformats-officedocument.presentationml.notesSlide+xml"/>
  <Override PartName="/ppt/slideMasters/slideMaster21.xml" ContentType="application/vnd.openxmlformats-officedocument.presentationml.slideMaster+xml"/>
  <Override PartName="/ppt/notesSlides/notesSlide11.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tags/tag22.xml" ContentType="application/vnd.openxmlformats-officedocument.presentationml.tags+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theme/theme20.xml" ContentType="application/vnd.openxmlformats-officedocument.theme+xml"/>
  <Override PartName="/ppt/slideLayouts/slideLayout168.xml" ContentType="application/vnd.openxmlformats-officedocument.presentationml.slideLayout+xml"/>
  <Override PartName="/ppt/tags/tag11.xml" ContentType="application/vnd.openxmlformats-officedocument.presentationml.tag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theme/theme14.xml" ContentType="application/vnd.openxmlformats-officedocument.theme+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tags/tag9.xml" ContentType="application/vnd.openxmlformats-officedocument.presentationml.tags+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heme/theme19.xml" ContentType="application/vnd.openxmlformats-officedocument.theme+xml"/>
  <Override PartName="/ppt/slideLayouts/slideLayout150.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slideLayouts/slideLayout50.xml" ContentType="application/vnd.openxmlformats-officedocument.presentationml.slideLayout+xml"/>
  <Override PartName="/ppt/tags/tag17.xml" ContentType="application/vnd.openxmlformats-officedocument.presentationml.tags+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theme/theme22.xml" ContentType="application/vnd.openxmlformats-officedocument.theme+xml"/>
  <Override PartName="/ppt/tags/tag31.xml" ContentType="application/vnd.openxmlformats-officedocument.presentationml.tags+xml"/>
  <Override PartName="/ppt/theme/theme11.xml" ContentType="application/vnd.openxmlformats-officedocument.theme+xml"/>
  <Override PartName="/ppt/slideLayouts/slideLayout88.xml" ContentType="application/vnd.openxmlformats-officedocument.presentationml.slideLayout+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tags/tag14.xml" ContentType="application/vnd.openxmlformats-officedocument.presentationml.tags+xml"/>
  <Override PartName="/ppt/tags/tag2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 id="2147483677" r:id="rId3"/>
    <p:sldMasterId id="2147483688" r:id="rId4"/>
    <p:sldMasterId id="2147483697" r:id="rId5"/>
    <p:sldMasterId id="2147483706" r:id="rId6"/>
    <p:sldMasterId id="2147483715" r:id="rId7"/>
    <p:sldMasterId id="2147483724" r:id="rId8"/>
    <p:sldMasterId id="2147483733" r:id="rId9"/>
    <p:sldMasterId id="2147483742" r:id="rId10"/>
    <p:sldMasterId id="2147483751" r:id="rId11"/>
    <p:sldMasterId id="2147483760" r:id="rId12"/>
    <p:sldMasterId id="2147483679" r:id="rId13"/>
    <p:sldMasterId id="2147483769" r:id="rId14"/>
    <p:sldMasterId id="2147483778" r:id="rId15"/>
    <p:sldMasterId id="2147483787" r:id="rId16"/>
    <p:sldMasterId id="2147483796" r:id="rId17"/>
    <p:sldMasterId id="2147483814" r:id="rId18"/>
    <p:sldMasterId id="2147483805" r:id="rId19"/>
    <p:sldMasterId id="2147483823" r:id="rId20"/>
    <p:sldMasterId id="2147483832" r:id="rId21"/>
    <p:sldMasterId id="2147483842" r:id="rId22"/>
  </p:sldMasterIdLst>
  <p:notesMasterIdLst>
    <p:notesMasterId r:id="rId57"/>
  </p:notesMasterIdLst>
  <p:sldIdLst>
    <p:sldId id="333" r:id="rId23"/>
    <p:sldId id="272" r:id="rId24"/>
    <p:sldId id="277" r:id="rId25"/>
    <p:sldId id="284" r:id="rId26"/>
    <p:sldId id="327" r:id="rId27"/>
    <p:sldId id="285" r:id="rId28"/>
    <p:sldId id="282" r:id="rId29"/>
    <p:sldId id="334" r:id="rId30"/>
    <p:sldId id="321" r:id="rId31"/>
    <p:sldId id="305" r:id="rId32"/>
    <p:sldId id="329" r:id="rId33"/>
    <p:sldId id="307" r:id="rId34"/>
    <p:sldId id="336" r:id="rId35"/>
    <p:sldId id="301" r:id="rId36"/>
    <p:sldId id="300" r:id="rId37"/>
    <p:sldId id="322" r:id="rId38"/>
    <p:sldId id="287" r:id="rId39"/>
    <p:sldId id="296" r:id="rId40"/>
    <p:sldId id="297" r:id="rId41"/>
    <p:sldId id="294" r:id="rId42"/>
    <p:sldId id="298" r:id="rId43"/>
    <p:sldId id="328" r:id="rId44"/>
    <p:sldId id="308" r:id="rId45"/>
    <p:sldId id="310" r:id="rId46"/>
    <p:sldId id="312" r:id="rId47"/>
    <p:sldId id="313" r:id="rId48"/>
    <p:sldId id="335" r:id="rId49"/>
    <p:sldId id="319" r:id="rId50"/>
    <p:sldId id="302" r:id="rId51"/>
    <p:sldId id="337" r:id="rId52"/>
    <p:sldId id="316" r:id="rId53"/>
    <p:sldId id="332" r:id="rId54"/>
    <p:sldId id="326" r:id="rId55"/>
    <p:sldId id="271" r:id="rId5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951"/>
    <a:srgbClr val="F49700"/>
    <a:srgbClr val="007C3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50" autoAdjust="0"/>
    <p:restoredTop sz="81004" autoAdjust="0"/>
  </p:normalViewPr>
  <p:slideViewPr>
    <p:cSldViewPr>
      <p:cViewPr>
        <p:scale>
          <a:sx n="110" d="100"/>
          <a:sy n="110" d="100"/>
        </p:scale>
        <p:origin x="-1068" y="-138"/>
      </p:cViewPr>
      <p:guideLst>
        <p:guide orient="horz" pos="2160"/>
        <p:guide pos="2880"/>
      </p:guideLst>
    </p:cSldViewPr>
  </p:slideViewPr>
  <p:outlineViewPr>
    <p:cViewPr>
      <p:scale>
        <a:sx n="33" d="100"/>
        <a:sy n="33" d="100"/>
      </p:scale>
      <p:origin x="0" y="195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7.xml"/><Relationship Id="rId41" Type="http://schemas.openxmlformats.org/officeDocument/2006/relationships/slide" Target="slides/slide19.xml"/><Relationship Id="rId54"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8" Type="http://schemas.openxmlformats.org/officeDocument/2006/relationships/slideMaster" Target="slideMasters/slideMaster8.xml"/><Relationship Id="rId51" Type="http://schemas.openxmlformats.org/officeDocument/2006/relationships/slide" Target="slides/slide2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5CEC02-A324-40AC-B6BD-58EB4441E6AD}" type="datetimeFigureOut">
              <a:rPr lang="nl-NL" smtClean="0"/>
              <a:pPr/>
              <a:t>29-4-2015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7EF7B6-3493-40A9-973B-D07C6355380C}" type="slidenum">
              <a:rPr lang="nl-NL" smtClean="0"/>
              <a:pPr/>
              <a:t>‹nr.›</a:t>
            </a:fld>
            <a:endParaRPr lang="nl-NL"/>
          </a:p>
        </p:txBody>
      </p:sp>
    </p:spTree>
    <p:extLst>
      <p:ext uri="{BB962C8B-B14F-4D97-AF65-F5344CB8AC3E}">
        <p14:creationId xmlns:p14="http://schemas.microsoft.com/office/powerpoint/2010/main" xmlns="" val="2259255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17EF7B6-3493-40A9-973B-D07C6355380C}" type="slidenum">
              <a:rPr lang="nl-NL" smtClean="0"/>
              <a:pPr/>
              <a:t>1</a:t>
            </a:fld>
            <a:endParaRPr lang="nl-NL"/>
          </a:p>
        </p:txBody>
      </p:sp>
    </p:spTree>
    <p:extLst>
      <p:ext uri="{BB962C8B-B14F-4D97-AF65-F5344CB8AC3E}">
        <p14:creationId xmlns:p14="http://schemas.microsoft.com/office/powerpoint/2010/main" xmlns="" val="2182878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kern="1200" baseline="0" dirty="0" err="1" smtClean="0">
                <a:solidFill>
                  <a:schemeClr val="tx1"/>
                </a:solidFill>
                <a:latin typeface="+mn-lt"/>
                <a:ea typeface="+mn-ea"/>
                <a:cs typeface="+mn-cs"/>
              </a:rPr>
              <a:t>Jps</a:t>
            </a:r>
            <a:r>
              <a:rPr lang="en-US" sz="1200" kern="1200" baseline="0" dirty="0" smtClean="0">
                <a:solidFill>
                  <a:schemeClr val="tx1"/>
                </a:solidFill>
                <a:latin typeface="+mn-lt"/>
                <a:ea typeface="+mn-ea"/>
                <a:cs typeface="+mn-cs"/>
              </a:rPr>
              <a:t> is het </a:t>
            </a:r>
            <a:r>
              <a:rPr lang="en-US" sz="1200" kern="1200" baseline="0" dirty="0" err="1" smtClean="0">
                <a:solidFill>
                  <a:schemeClr val="tx1"/>
                </a:solidFill>
                <a:latin typeface="+mn-lt"/>
                <a:ea typeface="+mn-ea"/>
                <a:cs typeface="+mn-cs"/>
              </a:rPr>
              <a:t>bewustzijn</a:t>
            </a:r>
            <a:r>
              <a:rPr lang="en-US" sz="1200" kern="1200" baseline="0" dirty="0" smtClean="0">
                <a:solidFill>
                  <a:schemeClr val="tx1"/>
                </a:solidFill>
                <a:latin typeface="+mn-lt"/>
                <a:ea typeface="+mn-ea"/>
                <a:cs typeface="+mn-cs"/>
              </a:rPr>
              <a:t> van de </a:t>
            </a:r>
            <a:r>
              <a:rPr lang="en-US" sz="1200" kern="1200" baseline="0" dirty="0" err="1" smtClean="0">
                <a:solidFill>
                  <a:schemeClr val="tx1"/>
                </a:solidFill>
                <a:latin typeface="+mn-lt"/>
                <a:ea typeface="+mn-ea"/>
                <a:cs typeface="+mn-cs"/>
              </a:rPr>
              <a:t>locatie</a:t>
            </a:r>
            <a:r>
              <a:rPr lang="en-US" sz="1200" kern="1200" baseline="0" dirty="0" smtClean="0">
                <a:solidFill>
                  <a:schemeClr val="tx1"/>
                </a:solidFill>
                <a:latin typeface="+mn-lt"/>
                <a:ea typeface="+mn-ea"/>
                <a:cs typeface="+mn-cs"/>
              </a:rPr>
              <a:t> van het </a:t>
            </a:r>
            <a:r>
              <a:rPr lang="en-US" sz="1200" kern="1200" baseline="0" dirty="0" err="1" smtClean="0">
                <a:solidFill>
                  <a:schemeClr val="tx1"/>
                </a:solidFill>
                <a:latin typeface="+mn-lt"/>
                <a:ea typeface="+mn-ea"/>
                <a:cs typeface="+mn-cs"/>
              </a:rPr>
              <a:t>gewricht</a:t>
            </a:r>
            <a:r>
              <a:rPr lang="en-US" sz="1200" kern="1200" baseline="0" dirty="0" smtClean="0">
                <a:solidFill>
                  <a:schemeClr val="tx1"/>
                </a:solidFill>
                <a:latin typeface="+mn-lt"/>
                <a:ea typeface="+mn-ea"/>
                <a:cs typeface="+mn-cs"/>
              </a:rPr>
              <a:t> in de </a:t>
            </a:r>
            <a:r>
              <a:rPr lang="en-US" sz="1200" kern="1200" baseline="0" dirty="0" err="1" smtClean="0">
                <a:solidFill>
                  <a:schemeClr val="tx1"/>
                </a:solidFill>
                <a:latin typeface="+mn-lt"/>
                <a:ea typeface="+mn-ea"/>
                <a:cs typeface="+mn-cs"/>
              </a:rPr>
              <a:t>ruimte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Proprioceptieve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informatie</a:t>
            </a:r>
            <a:r>
              <a:rPr lang="en-US" sz="1200" kern="1200" baseline="0" dirty="0" smtClean="0">
                <a:solidFill>
                  <a:schemeClr val="tx1"/>
                </a:solidFill>
                <a:latin typeface="+mn-lt"/>
                <a:ea typeface="+mn-ea"/>
                <a:cs typeface="+mn-cs"/>
              </a:rPr>
              <a:t> van </a:t>
            </a:r>
            <a:r>
              <a:rPr lang="en-US" sz="1200" kern="1200" baseline="0" dirty="0" err="1" smtClean="0">
                <a:solidFill>
                  <a:schemeClr val="tx1"/>
                </a:solidFill>
                <a:latin typeface="+mn-lt"/>
                <a:ea typeface="+mn-ea"/>
                <a:cs typeface="+mn-cs"/>
              </a:rPr>
              <a:t>mechanosensoren</a:t>
            </a:r>
            <a:r>
              <a:rPr lang="en-US" sz="1200" kern="1200" baseline="0" dirty="0" smtClean="0">
                <a:solidFill>
                  <a:schemeClr val="tx1"/>
                </a:solidFill>
                <a:latin typeface="+mn-lt"/>
                <a:ea typeface="+mn-ea"/>
                <a:cs typeface="+mn-cs"/>
              </a:rPr>
              <a:t> in </a:t>
            </a:r>
            <a:r>
              <a:rPr lang="en-US" sz="1200" kern="1200" baseline="0" dirty="0" err="1" smtClean="0">
                <a:solidFill>
                  <a:schemeClr val="tx1"/>
                </a:solidFill>
                <a:latin typeface="+mn-lt"/>
                <a:ea typeface="+mn-ea"/>
                <a:cs typeface="+mn-cs"/>
              </a:rPr>
              <a:t>spier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gewrichtskapsel</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spier</a:t>
            </a:r>
            <a:r>
              <a:rPr lang="en-US" sz="1200" kern="1200" baseline="0" dirty="0" smtClean="0">
                <a:solidFill>
                  <a:schemeClr val="tx1"/>
                </a:solidFill>
                <a:latin typeface="+mn-lt"/>
                <a:ea typeface="+mn-ea"/>
                <a:cs typeface="+mn-cs"/>
              </a:rPr>
              <a:t>/pees en </a:t>
            </a:r>
            <a:r>
              <a:rPr lang="en-US" sz="1200" kern="1200" baseline="0" dirty="0" err="1" smtClean="0">
                <a:solidFill>
                  <a:schemeClr val="tx1"/>
                </a:solidFill>
                <a:latin typeface="+mn-lt"/>
                <a:ea typeface="+mn-ea"/>
                <a:cs typeface="+mn-cs"/>
              </a:rPr>
              <a:t>huid</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Bewegings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stimuleert</a:t>
            </a:r>
            <a:r>
              <a:rPr lang="en-US" sz="1200" kern="1200" baseline="0" dirty="0" smtClean="0">
                <a:solidFill>
                  <a:schemeClr val="tx1"/>
                </a:solidFill>
                <a:latin typeface="+mn-lt"/>
                <a:ea typeface="+mn-ea"/>
                <a:cs typeface="+mn-cs"/>
              </a:rPr>
              <a:t> de </a:t>
            </a:r>
            <a:r>
              <a:rPr lang="en-US" sz="1200" kern="1200" baseline="0" dirty="0" err="1" smtClean="0">
                <a:solidFill>
                  <a:schemeClr val="tx1"/>
                </a:solidFill>
                <a:latin typeface="+mn-lt"/>
                <a:ea typeface="+mn-ea"/>
                <a:cs typeface="+mn-cs"/>
              </a:rPr>
              <a:t>mechanosensoren</a:t>
            </a:r>
            <a:r>
              <a:rPr lang="en-US" sz="1200" kern="1200" baseline="0" dirty="0" smtClean="0">
                <a:solidFill>
                  <a:schemeClr val="tx1"/>
                </a:solidFill>
                <a:latin typeface="+mn-lt"/>
                <a:ea typeface="+mn-ea"/>
                <a:cs typeface="+mn-cs"/>
              </a:rPr>
              <a:t> die </a:t>
            </a:r>
            <a:r>
              <a:rPr lang="en-US" sz="1200" kern="1200" baseline="0" dirty="0" err="1" smtClean="0">
                <a:solidFill>
                  <a:schemeClr val="tx1"/>
                </a:solidFill>
                <a:latin typeface="+mn-lt"/>
                <a:ea typeface="+mn-ea"/>
                <a:cs typeface="+mn-cs"/>
              </a:rPr>
              <a:t>een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proprioceptieve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sensatie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geeft</a:t>
            </a:r>
            <a:r>
              <a:rPr lang="en-US" sz="1200" kern="1200" baseline="0" dirty="0" smtClean="0">
                <a:solidFill>
                  <a:schemeClr val="tx1"/>
                </a:solidFill>
                <a:latin typeface="+mn-lt"/>
                <a:ea typeface="+mn-ea"/>
                <a:cs typeface="+mn-cs"/>
              </a:rPr>
              <a:t> die </a:t>
            </a:r>
            <a:r>
              <a:rPr lang="en-US" sz="1200" kern="1200" baseline="0" dirty="0" err="1" smtClean="0">
                <a:solidFill>
                  <a:schemeClr val="tx1"/>
                </a:solidFill>
                <a:latin typeface="+mn-lt"/>
                <a:ea typeface="+mn-ea"/>
                <a:cs typeface="+mn-cs"/>
              </a:rPr>
              <a:t>nodig</a:t>
            </a:r>
            <a:r>
              <a:rPr lang="en-US" sz="1200" kern="1200" baseline="0" dirty="0" smtClean="0">
                <a:solidFill>
                  <a:schemeClr val="tx1"/>
                </a:solidFill>
                <a:latin typeface="+mn-lt"/>
                <a:ea typeface="+mn-ea"/>
                <a:cs typeface="+mn-cs"/>
              </a:rPr>
              <a:t> is </a:t>
            </a:r>
            <a:r>
              <a:rPr lang="en-US" sz="1200" kern="1200" baseline="0" dirty="0" err="1" smtClean="0">
                <a:solidFill>
                  <a:schemeClr val="tx1"/>
                </a:solidFill>
                <a:latin typeface="+mn-lt"/>
                <a:ea typeface="+mn-ea"/>
                <a:cs typeface="+mn-cs"/>
              </a:rPr>
              <a:t>om</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normale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activiteiten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ontplooien</a:t>
            </a:r>
            <a:r>
              <a:rPr lang="en-US" sz="1200"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Trauma en </a:t>
            </a:r>
            <a:r>
              <a:rPr lang="en-US" sz="1200" kern="1200" baseline="0" dirty="0" err="1" smtClean="0">
                <a:solidFill>
                  <a:schemeClr val="tx1"/>
                </a:solidFill>
                <a:latin typeface="+mn-lt"/>
                <a:ea typeface="+mn-ea"/>
                <a:cs typeface="+mn-cs"/>
              </a:rPr>
              <a:t>pathologische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processen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kan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dit</a:t>
            </a:r>
            <a:r>
              <a:rPr lang="en-US" sz="1200" kern="1200" baseline="0" dirty="0" smtClean="0">
                <a:solidFill>
                  <a:schemeClr val="tx1"/>
                </a:solidFill>
                <a:latin typeface="+mn-lt"/>
                <a:ea typeface="+mn-ea"/>
                <a:cs typeface="+mn-cs"/>
              </a:rPr>
              <a:t> feedback </a:t>
            </a:r>
            <a:r>
              <a:rPr lang="en-US" sz="1200" kern="1200" baseline="0" dirty="0" err="1" smtClean="0">
                <a:solidFill>
                  <a:schemeClr val="tx1"/>
                </a:solidFill>
                <a:latin typeface="+mn-lt"/>
                <a:ea typeface="+mn-ea"/>
                <a:cs typeface="+mn-cs"/>
              </a:rPr>
              <a:t>systeem</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beschadigen</a:t>
            </a:r>
            <a:r>
              <a:rPr lang="en-US" sz="1200" kern="1200" baseline="0" dirty="0" smtClean="0">
                <a:solidFill>
                  <a:schemeClr val="tx1"/>
                </a:solidFill>
                <a:latin typeface="+mn-lt"/>
                <a:ea typeface="+mn-ea"/>
                <a:cs typeface="+mn-cs"/>
              </a:rPr>
              <a:t>, met </a:t>
            </a:r>
            <a:r>
              <a:rPr lang="en-US" sz="1200" kern="1200" baseline="0" dirty="0" err="1" smtClean="0">
                <a:solidFill>
                  <a:schemeClr val="tx1"/>
                </a:solidFill>
                <a:latin typeface="+mn-lt"/>
                <a:ea typeface="+mn-ea"/>
                <a:cs typeface="+mn-cs"/>
              </a:rPr>
              <a:t>verminderde</a:t>
            </a:r>
            <a:r>
              <a:rPr lang="en-US" sz="1200" kern="1200" baseline="0" dirty="0" smtClean="0">
                <a:solidFill>
                  <a:schemeClr val="tx1"/>
                </a:solidFill>
                <a:latin typeface="+mn-lt"/>
                <a:ea typeface="+mn-ea"/>
                <a:cs typeface="+mn-cs"/>
              </a:rPr>
              <a:t> motor control. Smith </a:t>
            </a:r>
            <a:r>
              <a:rPr lang="en-US" sz="1200" kern="1200" baseline="0" dirty="0" err="1" smtClean="0">
                <a:solidFill>
                  <a:schemeClr val="tx1"/>
                </a:solidFill>
                <a:latin typeface="+mn-lt"/>
                <a:ea typeface="+mn-ea"/>
                <a:cs typeface="+mn-cs"/>
              </a:rPr>
              <a:t>e.a</a:t>
            </a:r>
            <a:r>
              <a:rPr lang="en-US" sz="1200" kern="1200" baseline="0" dirty="0" smtClean="0">
                <a:solidFill>
                  <a:schemeClr val="tx1"/>
                </a:solidFill>
                <a:latin typeface="+mn-lt"/>
                <a:ea typeface="+mn-ea"/>
                <a:cs typeface="+mn-cs"/>
              </a:rPr>
              <a:t>. 2012</a:t>
            </a:r>
          </a:p>
          <a:p>
            <a:endParaRPr lang="nl-NL" baseline="0" dirty="0" smtClean="0"/>
          </a:p>
          <a:p>
            <a:r>
              <a:rPr lang="nl-NL" baseline="0" dirty="0" smtClean="0"/>
              <a:t>Verminderde </a:t>
            </a:r>
            <a:r>
              <a:rPr lang="nl-NL" baseline="0" dirty="0" err="1" smtClean="0"/>
              <a:t>afferente</a:t>
            </a:r>
            <a:r>
              <a:rPr lang="nl-NL" baseline="0" dirty="0" smtClean="0"/>
              <a:t> input van de </a:t>
            </a:r>
            <a:r>
              <a:rPr lang="nl-NL" baseline="0" dirty="0" err="1" smtClean="0"/>
              <a:t>vkb</a:t>
            </a:r>
            <a:r>
              <a:rPr lang="nl-NL" baseline="0" dirty="0" smtClean="0"/>
              <a:t> in een knie zal waarschijnlijk </a:t>
            </a:r>
            <a:r>
              <a:rPr lang="nl-NL" baseline="0" dirty="0" err="1" smtClean="0"/>
              <a:t>proprioceptieve</a:t>
            </a:r>
            <a:r>
              <a:rPr lang="nl-NL" baseline="0" dirty="0" smtClean="0"/>
              <a:t> </a:t>
            </a:r>
            <a:r>
              <a:rPr lang="nl-NL" baseline="0" dirty="0" err="1" smtClean="0"/>
              <a:t>deficiets</a:t>
            </a:r>
            <a:r>
              <a:rPr lang="nl-NL" baseline="0" dirty="0" smtClean="0"/>
              <a:t> in het contralaterale been veroorzaken.</a:t>
            </a:r>
          </a:p>
          <a:p>
            <a:r>
              <a:rPr lang="nl-NL" baseline="0" dirty="0" smtClean="0"/>
              <a:t>Is reversibel: contralateraal hersteld snel (binnen 3 maanden)</a:t>
            </a:r>
          </a:p>
          <a:p>
            <a:endParaRPr lang="nl-NL" dirty="0"/>
          </a:p>
        </p:txBody>
      </p:sp>
      <p:sp>
        <p:nvSpPr>
          <p:cNvPr id="4" name="Tijdelijke aanduiding voor dianummer 3"/>
          <p:cNvSpPr>
            <a:spLocks noGrp="1"/>
          </p:cNvSpPr>
          <p:nvPr>
            <p:ph type="sldNum" sz="quarter" idx="10"/>
          </p:nvPr>
        </p:nvSpPr>
        <p:spPr/>
        <p:txBody>
          <a:bodyPr/>
          <a:lstStyle/>
          <a:p>
            <a:fld id="{917EF7B6-3493-40A9-973B-D07C6355380C}" type="slidenum">
              <a:rPr lang="nl-NL" smtClean="0"/>
              <a:pPr/>
              <a:t>12</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kern="1200" baseline="0" dirty="0" err="1" smtClean="0">
                <a:solidFill>
                  <a:schemeClr val="tx1"/>
                </a:solidFill>
                <a:latin typeface="+mn-lt"/>
                <a:ea typeface="+mn-ea"/>
                <a:cs typeface="+mn-cs"/>
              </a:rPr>
              <a:t>Jps</a:t>
            </a:r>
            <a:r>
              <a:rPr lang="en-US" sz="1200" kern="1200" baseline="0" dirty="0" smtClean="0">
                <a:solidFill>
                  <a:schemeClr val="tx1"/>
                </a:solidFill>
                <a:latin typeface="+mn-lt"/>
                <a:ea typeface="+mn-ea"/>
                <a:cs typeface="+mn-cs"/>
              </a:rPr>
              <a:t> is het </a:t>
            </a:r>
            <a:r>
              <a:rPr lang="en-US" sz="1200" kern="1200" baseline="0" dirty="0" err="1" smtClean="0">
                <a:solidFill>
                  <a:schemeClr val="tx1"/>
                </a:solidFill>
                <a:latin typeface="+mn-lt"/>
                <a:ea typeface="+mn-ea"/>
                <a:cs typeface="+mn-cs"/>
              </a:rPr>
              <a:t>bewustzijn</a:t>
            </a:r>
            <a:r>
              <a:rPr lang="en-US" sz="1200" kern="1200" baseline="0" dirty="0" smtClean="0">
                <a:solidFill>
                  <a:schemeClr val="tx1"/>
                </a:solidFill>
                <a:latin typeface="+mn-lt"/>
                <a:ea typeface="+mn-ea"/>
                <a:cs typeface="+mn-cs"/>
              </a:rPr>
              <a:t> van de </a:t>
            </a:r>
            <a:r>
              <a:rPr lang="en-US" sz="1200" kern="1200" baseline="0" dirty="0" err="1" smtClean="0">
                <a:solidFill>
                  <a:schemeClr val="tx1"/>
                </a:solidFill>
                <a:latin typeface="+mn-lt"/>
                <a:ea typeface="+mn-ea"/>
                <a:cs typeface="+mn-cs"/>
              </a:rPr>
              <a:t>locatie</a:t>
            </a:r>
            <a:r>
              <a:rPr lang="en-US" sz="1200" kern="1200" baseline="0" dirty="0" smtClean="0">
                <a:solidFill>
                  <a:schemeClr val="tx1"/>
                </a:solidFill>
                <a:latin typeface="+mn-lt"/>
                <a:ea typeface="+mn-ea"/>
                <a:cs typeface="+mn-cs"/>
              </a:rPr>
              <a:t> van het </a:t>
            </a:r>
            <a:r>
              <a:rPr lang="en-US" sz="1200" kern="1200" baseline="0" dirty="0" err="1" smtClean="0">
                <a:solidFill>
                  <a:schemeClr val="tx1"/>
                </a:solidFill>
                <a:latin typeface="+mn-lt"/>
                <a:ea typeface="+mn-ea"/>
                <a:cs typeface="+mn-cs"/>
              </a:rPr>
              <a:t>gewricht</a:t>
            </a:r>
            <a:r>
              <a:rPr lang="en-US" sz="1200" kern="1200" baseline="0" dirty="0" smtClean="0">
                <a:solidFill>
                  <a:schemeClr val="tx1"/>
                </a:solidFill>
                <a:latin typeface="+mn-lt"/>
                <a:ea typeface="+mn-ea"/>
                <a:cs typeface="+mn-cs"/>
              </a:rPr>
              <a:t> in de </a:t>
            </a:r>
            <a:r>
              <a:rPr lang="en-US" sz="1200" kern="1200" baseline="0" dirty="0" err="1" smtClean="0">
                <a:solidFill>
                  <a:schemeClr val="tx1"/>
                </a:solidFill>
                <a:latin typeface="+mn-lt"/>
                <a:ea typeface="+mn-ea"/>
                <a:cs typeface="+mn-cs"/>
              </a:rPr>
              <a:t>ruimte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Proprioceptieve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informatie</a:t>
            </a:r>
            <a:r>
              <a:rPr lang="en-US" sz="1200" kern="1200" baseline="0" dirty="0" smtClean="0">
                <a:solidFill>
                  <a:schemeClr val="tx1"/>
                </a:solidFill>
                <a:latin typeface="+mn-lt"/>
                <a:ea typeface="+mn-ea"/>
                <a:cs typeface="+mn-cs"/>
              </a:rPr>
              <a:t> van </a:t>
            </a:r>
            <a:r>
              <a:rPr lang="en-US" sz="1200" kern="1200" baseline="0" dirty="0" err="1" smtClean="0">
                <a:solidFill>
                  <a:schemeClr val="tx1"/>
                </a:solidFill>
                <a:latin typeface="+mn-lt"/>
                <a:ea typeface="+mn-ea"/>
                <a:cs typeface="+mn-cs"/>
              </a:rPr>
              <a:t>mechanosensoren</a:t>
            </a:r>
            <a:r>
              <a:rPr lang="en-US" sz="1200" kern="1200" baseline="0" dirty="0" smtClean="0">
                <a:solidFill>
                  <a:schemeClr val="tx1"/>
                </a:solidFill>
                <a:latin typeface="+mn-lt"/>
                <a:ea typeface="+mn-ea"/>
                <a:cs typeface="+mn-cs"/>
              </a:rPr>
              <a:t> in </a:t>
            </a:r>
            <a:r>
              <a:rPr lang="en-US" sz="1200" kern="1200" baseline="0" dirty="0" err="1" smtClean="0">
                <a:solidFill>
                  <a:schemeClr val="tx1"/>
                </a:solidFill>
                <a:latin typeface="+mn-lt"/>
                <a:ea typeface="+mn-ea"/>
                <a:cs typeface="+mn-cs"/>
              </a:rPr>
              <a:t>spier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gewrichtskapsel</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spier</a:t>
            </a:r>
            <a:r>
              <a:rPr lang="en-US" sz="1200" kern="1200" baseline="0" dirty="0" smtClean="0">
                <a:solidFill>
                  <a:schemeClr val="tx1"/>
                </a:solidFill>
                <a:latin typeface="+mn-lt"/>
                <a:ea typeface="+mn-ea"/>
                <a:cs typeface="+mn-cs"/>
              </a:rPr>
              <a:t>/pees en </a:t>
            </a:r>
            <a:r>
              <a:rPr lang="en-US" sz="1200" kern="1200" baseline="0" dirty="0" err="1" smtClean="0">
                <a:solidFill>
                  <a:schemeClr val="tx1"/>
                </a:solidFill>
                <a:latin typeface="+mn-lt"/>
                <a:ea typeface="+mn-ea"/>
                <a:cs typeface="+mn-cs"/>
              </a:rPr>
              <a:t>huid</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Bewegings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stimuleert</a:t>
            </a:r>
            <a:r>
              <a:rPr lang="en-US" sz="1200" kern="1200" baseline="0" dirty="0" smtClean="0">
                <a:solidFill>
                  <a:schemeClr val="tx1"/>
                </a:solidFill>
                <a:latin typeface="+mn-lt"/>
                <a:ea typeface="+mn-ea"/>
                <a:cs typeface="+mn-cs"/>
              </a:rPr>
              <a:t> de </a:t>
            </a:r>
            <a:r>
              <a:rPr lang="en-US" sz="1200" kern="1200" baseline="0" dirty="0" err="1" smtClean="0">
                <a:solidFill>
                  <a:schemeClr val="tx1"/>
                </a:solidFill>
                <a:latin typeface="+mn-lt"/>
                <a:ea typeface="+mn-ea"/>
                <a:cs typeface="+mn-cs"/>
              </a:rPr>
              <a:t>mechanosensoren</a:t>
            </a:r>
            <a:r>
              <a:rPr lang="en-US" sz="1200" kern="1200" baseline="0" dirty="0" smtClean="0">
                <a:solidFill>
                  <a:schemeClr val="tx1"/>
                </a:solidFill>
                <a:latin typeface="+mn-lt"/>
                <a:ea typeface="+mn-ea"/>
                <a:cs typeface="+mn-cs"/>
              </a:rPr>
              <a:t> die </a:t>
            </a:r>
            <a:r>
              <a:rPr lang="en-US" sz="1200" kern="1200" baseline="0" dirty="0" err="1" smtClean="0">
                <a:solidFill>
                  <a:schemeClr val="tx1"/>
                </a:solidFill>
                <a:latin typeface="+mn-lt"/>
                <a:ea typeface="+mn-ea"/>
                <a:cs typeface="+mn-cs"/>
              </a:rPr>
              <a:t>een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proprioceptieve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sensatie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geeft</a:t>
            </a:r>
            <a:r>
              <a:rPr lang="en-US" sz="1200" kern="1200" baseline="0" dirty="0" smtClean="0">
                <a:solidFill>
                  <a:schemeClr val="tx1"/>
                </a:solidFill>
                <a:latin typeface="+mn-lt"/>
                <a:ea typeface="+mn-ea"/>
                <a:cs typeface="+mn-cs"/>
              </a:rPr>
              <a:t> die </a:t>
            </a:r>
            <a:r>
              <a:rPr lang="en-US" sz="1200" kern="1200" baseline="0" dirty="0" err="1" smtClean="0">
                <a:solidFill>
                  <a:schemeClr val="tx1"/>
                </a:solidFill>
                <a:latin typeface="+mn-lt"/>
                <a:ea typeface="+mn-ea"/>
                <a:cs typeface="+mn-cs"/>
              </a:rPr>
              <a:t>nodig</a:t>
            </a:r>
            <a:r>
              <a:rPr lang="en-US" sz="1200" kern="1200" baseline="0" dirty="0" smtClean="0">
                <a:solidFill>
                  <a:schemeClr val="tx1"/>
                </a:solidFill>
                <a:latin typeface="+mn-lt"/>
                <a:ea typeface="+mn-ea"/>
                <a:cs typeface="+mn-cs"/>
              </a:rPr>
              <a:t> is </a:t>
            </a:r>
            <a:r>
              <a:rPr lang="en-US" sz="1200" kern="1200" baseline="0" dirty="0" err="1" smtClean="0">
                <a:solidFill>
                  <a:schemeClr val="tx1"/>
                </a:solidFill>
                <a:latin typeface="+mn-lt"/>
                <a:ea typeface="+mn-ea"/>
                <a:cs typeface="+mn-cs"/>
              </a:rPr>
              <a:t>om</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normale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activiteiten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ontplooien</a:t>
            </a:r>
            <a:r>
              <a:rPr lang="en-US" sz="1200"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Trauma en </a:t>
            </a:r>
            <a:r>
              <a:rPr lang="en-US" sz="1200" kern="1200" baseline="0" dirty="0" err="1" smtClean="0">
                <a:solidFill>
                  <a:schemeClr val="tx1"/>
                </a:solidFill>
                <a:latin typeface="+mn-lt"/>
                <a:ea typeface="+mn-ea"/>
                <a:cs typeface="+mn-cs"/>
              </a:rPr>
              <a:t>pathologische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processen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kan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dit</a:t>
            </a:r>
            <a:r>
              <a:rPr lang="en-US" sz="1200" kern="1200" baseline="0" dirty="0" smtClean="0">
                <a:solidFill>
                  <a:schemeClr val="tx1"/>
                </a:solidFill>
                <a:latin typeface="+mn-lt"/>
                <a:ea typeface="+mn-ea"/>
                <a:cs typeface="+mn-cs"/>
              </a:rPr>
              <a:t> feedback </a:t>
            </a:r>
            <a:r>
              <a:rPr lang="en-US" sz="1200" kern="1200" baseline="0" dirty="0" err="1" smtClean="0">
                <a:solidFill>
                  <a:schemeClr val="tx1"/>
                </a:solidFill>
                <a:latin typeface="+mn-lt"/>
                <a:ea typeface="+mn-ea"/>
                <a:cs typeface="+mn-cs"/>
              </a:rPr>
              <a:t>systeem</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beschadigen</a:t>
            </a:r>
            <a:r>
              <a:rPr lang="en-US" sz="1200" kern="1200" baseline="0" dirty="0" smtClean="0">
                <a:solidFill>
                  <a:schemeClr val="tx1"/>
                </a:solidFill>
                <a:latin typeface="+mn-lt"/>
                <a:ea typeface="+mn-ea"/>
                <a:cs typeface="+mn-cs"/>
              </a:rPr>
              <a:t>, met </a:t>
            </a:r>
            <a:r>
              <a:rPr lang="en-US" sz="1200" kern="1200" baseline="0" dirty="0" err="1" smtClean="0">
                <a:solidFill>
                  <a:schemeClr val="tx1"/>
                </a:solidFill>
                <a:latin typeface="+mn-lt"/>
                <a:ea typeface="+mn-ea"/>
                <a:cs typeface="+mn-cs"/>
              </a:rPr>
              <a:t>verminderde</a:t>
            </a:r>
            <a:r>
              <a:rPr lang="en-US" sz="1200" kern="1200" baseline="0" dirty="0" smtClean="0">
                <a:solidFill>
                  <a:schemeClr val="tx1"/>
                </a:solidFill>
                <a:latin typeface="+mn-lt"/>
                <a:ea typeface="+mn-ea"/>
                <a:cs typeface="+mn-cs"/>
              </a:rPr>
              <a:t> motor control. Smith </a:t>
            </a:r>
            <a:r>
              <a:rPr lang="en-US" sz="1200" kern="1200" baseline="0" dirty="0" err="1" smtClean="0">
                <a:solidFill>
                  <a:schemeClr val="tx1"/>
                </a:solidFill>
                <a:latin typeface="+mn-lt"/>
                <a:ea typeface="+mn-ea"/>
                <a:cs typeface="+mn-cs"/>
              </a:rPr>
              <a:t>e.a</a:t>
            </a:r>
            <a:r>
              <a:rPr lang="en-US" sz="1200" kern="1200" baseline="0" dirty="0" smtClean="0">
                <a:solidFill>
                  <a:schemeClr val="tx1"/>
                </a:solidFill>
                <a:latin typeface="+mn-lt"/>
                <a:ea typeface="+mn-ea"/>
                <a:cs typeface="+mn-cs"/>
              </a:rPr>
              <a:t>. 2012</a:t>
            </a:r>
          </a:p>
          <a:p>
            <a:endParaRPr lang="nl-NL" baseline="0" dirty="0" smtClean="0"/>
          </a:p>
          <a:p>
            <a:r>
              <a:rPr lang="nl-NL" baseline="0" dirty="0" smtClean="0"/>
              <a:t>Verminderde </a:t>
            </a:r>
            <a:r>
              <a:rPr lang="nl-NL" baseline="0" dirty="0" err="1" smtClean="0"/>
              <a:t>afferente</a:t>
            </a:r>
            <a:r>
              <a:rPr lang="nl-NL" baseline="0" dirty="0" smtClean="0"/>
              <a:t> input van de </a:t>
            </a:r>
            <a:r>
              <a:rPr lang="nl-NL" baseline="0" dirty="0" err="1" smtClean="0"/>
              <a:t>vkb</a:t>
            </a:r>
            <a:r>
              <a:rPr lang="nl-NL" baseline="0" dirty="0" smtClean="0"/>
              <a:t> in een knie zal waarschijnlijk </a:t>
            </a:r>
            <a:r>
              <a:rPr lang="nl-NL" baseline="0" dirty="0" err="1" smtClean="0"/>
              <a:t>proprioceptieve</a:t>
            </a:r>
            <a:r>
              <a:rPr lang="nl-NL" baseline="0" dirty="0" smtClean="0"/>
              <a:t> </a:t>
            </a:r>
            <a:r>
              <a:rPr lang="nl-NL" baseline="0" dirty="0" err="1" smtClean="0"/>
              <a:t>deficiets</a:t>
            </a:r>
            <a:r>
              <a:rPr lang="nl-NL" baseline="0" dirty="0" smtClean="0"/>
              <a:t> in het contralaterale been veroorzaken.</a:t>
            </a:r>
          </a:p>
          <a:p>
            <a:r>
              <a:rPr lang="nl-NL" baseline="0" dirty="0" smtClean="0"/>
              <a:t>Is reversibel: contralateraal hersteld snel (binnen 3 maanden)</a:t>
            </a:r>
          </a:p>
          <a:p>
            <a:endParaRPr lang="nl-NL" dirty="0"/>
          </a:p>
        </p:txBody>
      </p:sp>
      <p:sp>
        <p:nvSpPr>
          <p:cNvPr id="4" name="Tijdelijke aanduiding voor dianummer 3"/>
          <p:cNvSpPr>
            <a:spLocks noGrp="1"/>
          </p:cNvSpPr>
          <p:nvPr>
            <p:ph type="sldNum" sz="quarter" idx="10"/>
          </p:nvPr>
        </p:nvSpPr>
        <p:spPr/>
        <p:txBody>
          <a:bodyPr/>
          <a:lstStyle/>
          <a:p>
            <a:fld id="{917EF7B6-3493-40A9-973B-D07C6355380C}" type="slidenum">
              <a:rPr lang="nl-NL" smtClean="0"/>
              <a:pPr/>
              <a:t>13</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Single</a:t>
            </a:r>
            <a:r>
              <a:rPr lang="nl-NL" baseline="0" dirty="0" smtClean="0"/>
              <a:t> hop test heeft hoge </a:t>
            </a:r>
            <a:r>
              <a:rPr lang="nl-NL" baseline="0" dirty="0" err="1" smtClean="0"/>
              <a:t>icc</a:t>
            </a:r>
            <a:r>
              <a:rPr lang="nl-NL" baseline="0" dirty="0" smtClean="0"/>
              <a:t> (0,86-0,91)</a:t>
            </a:r>
          </a:p>
          <a:p>
            <a:r>
              <a:rPr lang="nl-NL" baseline="0" dirty="0" err="1" smtClean="0"/>
              <a:t>Sensititviteit</a:t>
            </a:r>
            <a:r>
              <a:rPr lang="nl-NL" baseline="0" dirty="0" smtClean="0"/>
              <a:t> (negatief: uitsluiten van ziekte) verhoogd bij combineren van verschillende testen, </a:t>
            </a:r>
          </a:p>
          <a:p>
            <a:r>
              <a:rPr lang="nl-NL" baseline="0" dirty="0" err="1" smtClean="0"/>
              <a:t>Hoptestprotocol</a:t>
            </a:r>
            <a:r>
              <a:rPr lang="nl-NL" baseline="0" dirty="0" smtClean="0"/>
              <a:t> </a:t>
            </a:r>
            <a:r>
              <a:rPr lang="nl-NL" baseline="0" dirty="0" err="1" smtClean="0"/>
              <a:t>vlgs</a:t>
            </a:r>
            <a:r>
              <a:rPr lang="nl-NL" baseline="0" dirty="0" smtClean="0"/>
              <a:t> </a:t>
            </a:r>
            <a:r>
              <a:rPr lang="nl-NL" baseline="0" dirty="0" err="1" smtClean="0"/>
              <a:t>gustavsson</a:t>
            </a:r>
            <a:r>
              <a:rPr lang="nl-NL" baseline="0" dirty="0" smtClean="0"/>
              <a:t>.</a:t>
            </a:r>
          </a:p>
          <a:p>
            <a:r>
              <a:rPr lang="nl-NL" baseline="0" dirty="0" smtClean="0"/>
              <a:t>Afkapwaarde van </a:t>
            </a:r>
            <a:r>
              <a:rPr lang="nl-NL" baseline="0" dirty="0" err="1" smtClean="0"/>
              <a:t>lsi</a:t>
            </a:r>
            <a:r>
              <a:rPr lang="nl-NL" baseline="0" dirty="0" smtClean="0"/>
              <a:t>&lt;90%</a:t>
            </a:r>
            <a:endParaRPr lang="nl-NL" dirty="0"/>
          </a:p>
        </p:txBody>
      </p:sp>
      <p:sp>
        <p:nvSpPr>
          <p:cNvPr id="4" name="Tijdelijke aanduiding voor dianummer 3"/>
          <p:cNvSpPr>
            <a:spLocks noGrp="1"/>
          </p:cNvSpPr>
          <p:nvPr>
            <p:ph type="sldNum" sz="quarter" idx="10"/>
          </p:nvPr>
        </p:nvSpPr>
        <p:spPr/>
        <p:txBody>
          <a:bodyPr/>
          <a:lstStyle/>
          <a:p>
            <a:fld id="{917EF7B6-3493-40A9-973B-D07C6355380C}" type="slidenum">
              <a:rPr lang="nl-NL" smtClean="0"/>
              <a:pPr/>
              <a:t>14</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Frontale en transversale vlak:</a:t>
            </a:r>
          </a:p>
          <a:p>
            <a:r>
              <a:rPr lang="nl-NL" dirty="0" smtClean="0"/>
              <a:t>Single </a:t>
            </a:r>
            <a:r>
              <a:rPr lang="nl-NL" dirty="0" err="1" smtClean="0"/>
              <a:t>jump</a:t>
            </a:r>
            <a:r>
              <a:rPr lang="nl-NL" dirty="0" smtClean="0"/>
              <a:t> </a:t>
            </a:r>
            <a:r>
              <a:rPr lang="nl-NL" dirty="0" err="1" smtClean="0"/>
              <a:t>for</a:t>
            </a:r>
            <a:r>
              <a:rPr lang="nl-NL" dirty="0" smtClean="0"/>
              <a:t> </a:t>
            </a:r>
            <a:r>
              <a:rPr lang="nl-NL" dirty="0" err="1" smtClean="0"/>
              <a:t>distance</a:t>
            </a:r>
            <a:r>
              <a:rPr lang="nl-NL" dirty="0" smtClean="0"/>
              <a:t> landing </a:t>
            </a:r>
            <a:r>
              <a:rPr lang="nl-NL" dirty="0" err="1" smtClean="0"/>
              <a:t>on</a:t>
            </a:r>
            <a:r>
              <a:rPr lang="nl-NL" dirty="0" smtClean="0"/>
              <a:t> </a:t>
            </a:r>
            <a:r>
              <a:rPr lang="nl-NL" dirty="0" err="1" smtClean="0"/>
              <a:t>one</a:t>
            </a:r>
            <a:r>
              <a:rPr lang="nl-NL" dirty="0" smtClean="0"/>
              <a:t> </a:t>
            </a:r>
            <a:r>
              <a:rPr lang="nl-NL" dirty="0" err="1" smtClean="0"/>
              <a:t>feet</a:t>
            </a:r>
            <a:endParaRPr lang="nl-NL" dirty="0" smtClean="0"/>
          </a:p>
          <a:p>
            <a:r>
              <a:rPr lang="nl-NL" dirty="0" err="1" smtClean="0"/>
              <a:t>Triple</a:t>
            </a:r>
            <a:r>
              <a:rPr lang="nl-NL" dirty="0" smtClean="0"/>
              <a:t> hop </a:t>
            </a:r>
            <a:r>
              <a:rPr lang="nl-NL" dirty="0" err="1" smtClean="0"/>
              <a:t>for</a:t>
            </a:r>
            <a:r>
              <a:rPr lang="nl-NL" dirty="0" smtClean="0"/>
              <a:t> </a:t>
            </a:r>
            <a:r>
              <a:rPr lang="nl-NL" dirty="0" err="1" smtClean="0"/>
              <a:t>distance</a:t>
            </a:r>
            <a:r>
              <a:rPr lang="nl-NL" dirty="0" smtClean="0"/>
              <a:t> landing </a:t>
            </a:r>
            <a:r>
              <a:rPr lang="nl-NL" dirty="0" err="1" smtClean="0"/>
              <a:t>on</a:t>
            </a:r>
            <a:r>
              <a:rPr lang="nl-NL" dirty="0" smtClean="0"/>
              <a:t> </a:t>
            </a:r>
            <a:r>
              <a:rPr lang="nl-NL" dirty="0" err="1" smtClean="0"/>
              <a:t>one</a:t>
            </a:r>
            <a:r>
              <a:rPr lang="nl-NL" dirty="0" smtClean="0"/>
              <a:t> </a:t>
            </a:r>
            <a:r>
              <a:rPr lang="nl-NL" dirty="0" err="1" smtClean="0"/>
              <a:t>feet</a:t>
            </a:r>
            <a:r>
              <a:rPr lang="nl-NL" dirty="0" smtClean="0"/>
              <a:t>      </a:t>
            </a:r>
            <a:r>
              <a:rPr lang="nl-NL" dirty="0" smtClean="0">
                <a:sym typeface="Wingdings" pitchFamily="2" charset="2"/>
              </a:rPr>
              <a:t> uitvoering</a:t>
            </a:r>
            <a:r>
              <a:rPr lang="nl-NL" baseline="0" dirty="0" smtClean="0">
                <a:sym typeface="Wingdings" pitchFamily="2" charset="2"/>
              </a:rPr>
              <a:t> landen in 90 graden flexie knie (</a:t>
            </a:r>
            <a:r>
              <a:rPr lang="nl-NL" baseline="0" dirty="0" err="1" smtClean="0">
                <a:sym typeface="Wingdings" pitchFamily="2" charset="2"/>
              </a:rPr>
              <a:t>hold</a:t>
            </a:r>
            <a:r>
              <a:rPr lang="nl-NL" baseline="0" dirty="0" smtClean="0">
                <a:sym typeface="Wingdings" pitchFamily="2" charset="2"/>
              </a:rPr>
              <a:t> stop) </a:t>
            </a:r>
          </a:p>
          <a:p>
            <a:r>
              <a:rPr lang="nl-NL" baseline="0" dirty="0" err="1" smtClean="0">
                <a:sym typeface="Wingdings" pitchFamily="2" charset="2"/>
              </a:rPr>
              <a:t>Quadriceps</a:t>
            </a:r>
            <a:r>
              <a:rPr lang="nl-NL" baseline="0" dirty="0" smtClean="0">
                <a:sym typeface="Wingdings" pitchFamily="2" charset="2"/>
              </a:rPr>
              <a:t> </a:t>
            </a:r>
            <a:r>
              <a:rPr lang="nl-NL" baseline="0" dirty="0" err="1" smtClean="0">
                <a:sym typeface="Wingdings" pitchFamily="2" charset="2"/>
              </a:rPr>
              <a:t>dominance</a:t>
            </a:r>
            <a:r>
              <a:rPr lang="nl-NL" baseline="0" dirty="0" smtClean="0">
                <a:sym typeface="Wingdings" pitchFamily="2" charset="2"/>
              </a:rPr>
              <a:t>: verhouding </a:t>
            </a:r>
            <a:r>
              <a:rPr lang="nl-NL" baseline="0" dirty="0" err="1" smtClean="0">
                <a:sym typeface="Wingdings" pitchFamily="2" charset="2"/>
              </a:rPr>
              <a:t>quadriceps</a:t>
            </a:r>
            <a:r>
              <a:rPr lang="nl-NL" baseline="0" dirty="0" smtClean="0">
                <a:sym typeface="Wingdings" pitchFamily="2" charset="2"/>
              </a:rPr>
              <a:t> </a:t>
            </a:r>
            <a:r>
              <a:rPr lang="nl-NL" baseline="0" dirty="0" err="1" smtClean="0">
                <a:sym typeface="Wingdings" pitchFamily="2" charset="2"/>
              </a:rPr>
              <a:t>tov</a:t>
            </a:r>
            <a:r>
              <a:rPr lang="nl-NL" baseline="0" dirty="0" smtClean="0">
                <a:sym typeface="Wingdings" pitchFamily="2" charset="2"/>
              </a:rPr>
              <a:t> hamstrings is teveel actief; er is te weinig cocontractie van de hamstrings. Dit zorgt voor een te kleine flexiehoek wat een risicofactor is voor </a:t>
            </a:r>
            <a:r>
              <a:rPr lang="nl-NL" baseline="0" dirty="0" err="1" smtClean="0">
                <a:sym typeface="Wingdings" pitchFamily="2" charset="2"/>
              </a:rPr>
              <a:t>re-rupturen</a:t>
            </a:r>
            <a:r>
              <a:rPr lang="nl-NL" baseline="0" dirty="0" smtClean="0">
                <a:sym typeface="Wingdings" pitchFamily="2" charset="2"/>
              </a:rPr>
              <a:t>.</a:t>
            </a:r>
            <a:endParaRPr lang="nl-NL" dirty="0"/>
          </a:p>
        </p:txBody>
      </p:sp>
      <p:sp>
        <p:nvSpPr>
          <p:cNvPr id="4" name="Tijdelijke aanduiding voor dianummer 3"/>
          <p:cNvSpPr>
            <a:spLocks noGrp="1"/>
          </p:cNvSpPr>
          <p:nvPr>
            <p:ph type="sldNum" sz="quarter" idx="10"/>
          </p:nvPr>
        </p:nvSpPr>
        <p:spPr/>
        <p:txBody>
          <a:bodyPr/>
          <a:lstStyle/>
          <a:p>
            <a:fld id="{917EF7B6-3493-40A9-973B-D07C6355380C}" type="slidenum">
              <a:rPr lang="nl-NL" smtClean="0"/>
              <a:pPr/>
              <a:t>15</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Richtlijn houdt 90% aan</a:t>
            </a:r>
          </a:p>
          <a:p>
            <a:endParaRPr lang="nl-NL" dirty="0" smtClean="0"/>
          </a:p>
          <a:p>
            <a:r>
              <a:rPr lang="nl-NL" dirty="0" smtClean="0"/>
              <a:t>Beoordelen</a:t>
            </a:r>
            <a:r>
              <a:rPr lang="nl-NL" baseline="0" dirty="0" smtClean="0"/>
              <a:t> van </a:t>
            </a:r>
            <a:r>
              <a:rPr lang="nl-NL" baseline="0" dirty="0" err="1" smtClean="0"/>
              <a:t>kwalitiet</a:t>
            </a:r>
            <a:r>
              <a:rPr lang="nl-NL" baseline="0" dirty="0" smtClean="0"/>
              <a:t>  van bewegen bij de single hop </a:t>
            </a:r>
            <a:r>
              <a:rPr lang="nl-NL" baseline="0" dirty="0" err="1" smtClean="0"/>
              <a:t>for</a:t>
            </a:r>
            <a:r>
              <a:rPr lang="nl-NL" baseline="0" dirty="0" smtClean="0"/>
              <a:t> </a:t>
            </a:r>
            <a:r>
              <a:rPr lang="nl-NL" baseline="0" dirty="0" err="1" smtClean="0"/>
              <a:t>distance</a:t>
            </a:r>
            <a:r>
              <a:rPr lang="nl-NL" baseline="0" dirty="0" smtClean="0"/>
              <a:t> en de triple hop </a:t>
            </a:r>
            <a:r>
              <a:rPr lang="nl-NL" baseline="0" dirty="0" err="1" smtClean="0"/>
              <a:t>for</a:t>
            </a:r>
            <a:r>
              <a:rPr lang="nl-NL" baseline="0" dirty="0" smtClean="0"/>
              <a:t> </a:t>
            </a:r>
            <a:r>
              <a:rPr lang="nl-NL" baseline="0" dirty="0" err="1" smtClean="0"/>
              <a:t>distance</a:t>
            </a:r>
            <a:r>
              <a:rPr lang="nl-NL" baseline="0" dirty="0" smtClean="0"/>
              <a:t>.</a:t>
            </a:r>
            <a:endParaRPr lang="nl-NL" dirty="0" smtClean="0"/>
          </a:p>
        </p:txBody>
      </p:sp>
      <p:sp>
        <p:nvSpPr>
          <p:cNvPr id="4" name="Tijdelijke aanduiding voor dianummer 3"/>
          <p:cNvSpPr>
            <a:spLocks noGrp="1"/>
          </p:cNvSpPr>
          <p:nvPr>
            <p:ph type="sldNum" sz="quarter" idx="10"/>
          </p:nvPr>
        </p:nvSpPr>
        <p:spPr/>
        <p:txBody>
          <a:bodyPr/>
          <a:lstStyle/>
          <a:p>
            <a:fld id="{917EF7B6-3493-40A9-973B-D07C6355380C}" type="slidenum">
              <a:rPr lang="nl-NL" smtClean="0"/>
              <a:pPr/>
              <a:t>16</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Tx/>
              <a:buChar char="-"/>
            </a:pPr>
            <a:r>
              <a:rPr lang="nl-NL" baseline="0" dirty="0" smtClean="0"/>
              <a:t> Gestandaardiseerde spronglang taak</a:t>
            </a:r>
          </a:p>
          <a:p>
            <a:pPr>
              <a:buFontTx/>
              <a:buChar char="-"/>
            </a:pPr>
            <a:r>
              <a:rPr lang="nl-NL" baseline="0" dirty="0" smtClean="0"/>
              <a:t>Geen uitleg of coaching.</a:t>
            </a:r>
          </a:p>
          <a:p>
            <a:pPr marL="171450" indent="-171450">
              <a:buFontTx/>
              <a:buChar char="-"/>
            </a:pPr>
            <a:r>
              <a:rPr lang="nl-NL" baseline="0" dirty="0" smtClean="0"/>
              <a:t>Voorwaartse sprong met als doel zo hoog mogelijk springen</a:t>
            </a:r>
          </a:p>
          <a:p>
            <a:r>
              <a:rPr lang="nl-NL" dirty="0" smtClean="0"/>
              <a:t>Video opname in frontaal </a:t>
            </a:r>
          </a:p>
          <a:p>
            <a:r>
              <a:rPr lang="nl-NL" dirty="0" smtClean="0"/>
              <a:t>en </a:t>
            </a:r>
            <a:r>
              <a:rPr lang="nl-NL" dirty="0" err="1" smtClean="0"/>
              <a:t>sagitaal</a:t>
            </a:r>
            <a:r>
              <a:rPr lang="nl-NL" dirty="0" smtClean="0"/>
              <a:t> vlak.</a:t>
            </a:r>
          </a:p>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917EF7B6-3493-40A9-973B-D07C6355380C}" type="slidenum">
              <a:rPr lang="nl-NL" smtClean="0"/>
              <a:pPr/>
              <a:t>18</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Tx/>
              <a:buChar char="-"/>
            </a:pPr>
            <a:r>
              <a:rPr lang="nl-NL" baseline="0" dirty="0" smtClean="0"/>
              <a:t>Gestandaardiseerde lijst en taak om </a:t>
            </a:r>
            <a:r>
              <a:rPr lang="nl-NL" baseline="0" dirty="0" err="1" smtClean="0"/>
              <a:t>potentiele</a:t>
            </a:r>
            <a:r>
              <a:rPr lang="nl-NL" baseline="0" dirty="0" smtClean="0"/>
              <a:t> risicofactoren gedurende een </a:t>
            </a:r>
            <a:r>
              <a:rPr lang="nl-NL" baseline="0" dirty="0" err="1" smtClean="0"/>
              <a:t>sprong-land</a:t>
            </a:r>
            <a:r>
              <a:rPr lang="nl-NL" baseline="0" dirty="0" smtClean="0"/>
              <a:t> taak te analyseren.</a:t>
            </a:r>
          </a:p>
          <a:p>
            <a:pPr>
              <a:buFontTx/>
              <a:buChar char="-"/>
            </a:pPr>
            <a:r>
              <a:rPr lang="nl-NL" baseline="0" dirty="0" err="1" smtClean="0"/>
              <a:t>Videoopname</a:t>
            </a:r>
            <a:r>
              <a:rPr lang="nl-NL" baseline="0" dirty="0" smtClean="0"/>
              <a:t> </a:t>
            </a:r>
          </a:p>
          <a:p>
            <a:pPr>
              <a:buFontTx/>
              <a:buChar char="-"/>
            </a:pPr>
            <a:r>
              <a:rPr lang="nl-NL" baseline="0" dirty="0" smtClean="0"/>
              <a:t>ICC van 0,84 (betrouwbaarheid): </a:t>
            </a:r>
            <a:r>
              <a:rPr lang="nl-NL" baseline="0" dirty="0" err="1" smtClean="0"/>
              <a:t>good</a:t>
            </a:r>
            <a:endParaRPr lang="nl-NL" baseline="0" dirty="0" smtClean="0"/>
          </a:p>
          <a:p>
            <a:pPr>
              <a:buFontTx/>
              <a:buChar char="-"/>
            </a:pPr>
            <a:r>
              <a:rPr lang="nl-NL" baseline="0" dirty="0" smtClean="0"/>
              <a:t>(SEM 0,71 (precisie))</a:t>
            </a:r>
          </a:p>
          <a:p>
            <a:pPr>
              <a:buFontTx/>
              <a:buChar char="-"/>
            </a:pPr>
            <a:endParaRPr lang="nl-NL" baseline="0" dirty="0" smtClean="0"/>
          </a:p>
          <a:p>
            <a:pPr>
              <a:buFontTx/>
              <a:buChar char="-"/>
            </a:pPr>
            <a:r>
              <a:rPr lang="nl-NL" baseline="0" dirty="0" smtClean="0"/>
              <a:t>Recent onderzoek: </a:t>
            </a:r>
            <a:r>
              <a:rPr lang="nl-NL" baseline="0" dirty="0" err="1" smtClean="0"/>
              <a:t>padua</a:t>
            </a:r>
            <a:r>
              <a:rPr lang="nl-NL" baseline="0" dirty="0" smtClean="0"/>
              <a:t> 2015: afkappunt van 5 of meer: verhoogde kans op ruptuur bij jonge atleten met een </a:t>
            </a:r>
            <a:r>
              <a:rPr lang="nl-NL" baseline="0" dirty="0" err="1" smtClean="0"/>
              <a:t>sens</a:t>
            </a:r>
            <a:r>
              <a:rPr lang="nl-NL" baseline="0" dirty="0" smtClean="0"/>
              <a:t> van 86%(negatief zal uitsluiten)</a:t>
            </a:r>
          </a:p>
          <a:p>
            <a:pPr>
              <a:buFontTx/>
              <a:buChar char="-"/>
            </a:pPr>
            <a:endParaRPr lang="nl-NL" baseline="0" dirty="0" smtClean="0"/>
          </a:p>
          <a:p>
            <a:r>
              <a:rPr lang="nl-NL" sz="1200" kern="1200" baseline="0" dirty="0" err="1" smtClean="0">
                <a:solidFill>
                  <a:schemeClr val="tx1"/>
                </a:solidFill>
                <a:latin typeface="+mn-lt"/>
                <a:ea typeface="+mn-ea"/>
                <a:cs typeface="+mn-cs"/>
              </a:rPr>
              <a:t>One</a:t>
            </a:r>
            <a:r>
              <a:rPr lang="nl-NL"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set of items addresses lower extremity and trunk positioning at the time of initial contact with the ground (items 1-6). A second set of items assesses errors in positioning of the feet (items 7-11) and are scored at initial ground contact (item 11), at the time the entire foot is in contact with the ground (items 7 and 8), and between the time of initial contact and maximum knee flexion (items 9 and 10). A third set of items assesses lower extremity and trunk</a:t>
            </a:r>
          </a:p>
          <a:p>
            <a:r>
              <a:rPr lang="en-US" sz="1200" kern="1200" baseline="0" dirty="0" smtClean="0">
                <a:solidFill>
                  <a:schemeClr val="tx1"/>
                </a:solidFill>
                <a:latin typeface="+mn-lt"/>
                <a:ea typeface="+mn-ea"/>
                <a:cs typeface="+mn-cs"/>
              </a:rPr>
              <a:t>movements between initial contact with the ground and the moment of maximum knee flexion angle (items 12-14) or the moment of maximum knee </a:t>
            </a:r>
            <a:r>
              <a:rPr lang="en-US" sz="1200" kern="1200" baseline="0" dirty="0" err="1" smtClean="0">
                <a:solidFill>
                  <a:schemeClr val="tx1"/>
                </a:solidFill>
                <a:latin typeface="+mn-lt"/>
                <a:ea typeface="+mn-ea"/>
                <a:cs typeface="+mn-cs"/>
              </a:rPr>
              <a:t>valgus</a:t>
            </a:r>
            <a:r>
              <a:rPr lang="en-US" sz="1200" kern="1200" baseline="0" dirty="0" smtClean="0">
                <a:solidFill>
                  <a:schemeClr val="tx1"/>
                </a:solidFill>
                <a:latin typeface="+mn-lt"/>
                <a:ea typeface="+mn-ea"/>
                <a:cs typeface="+mn-cs"/>
              </a:rPr>
              <a:t> angle (item 15). Finally, 2 “global” items address overall </a:t>
            </a:r>
            <a:r>
              <a:rPr lang="en-US" sz="1200" kern="1200" baseline="0" dirty="0" err="1" smtClean="0">
                <a:solidFill>
                  <a:schemeClr val="tx1"/>
                </a:solidFill>
                <a:latin typeface="+mn-lt"/>
                <a:ea typeface="+mn-ea"/>
                <a:cs typeface="+mn-cs"/>
              </a:rPr>
              <a:t>sagittal</a:t>
            </a:r>
            <a:r>
              <a:rPr lang="en-US" sz="1200" kern="1200" baseline="0" dirty="0" smtClean="0">
                <a:solidFill>
                  <a:schemeClr val="tx1"/>
                </a:solidFill>
                <a:latin typeface="+mn-lt"/>
                <a:ea typeface="+mn-ea"/>
                <a:cs typeface="+mn-cs"/>
              </a:rPr>
              <a:t> plane movement and the rater’s general perception of landing quality (items 16 and 17).</a:t>
            </a:r>
            <a:endParaRPr lang="nl-NL" dirty="0"/>
          </a:p>
        </p:txBody>
      </p:sp>
      <p:sp>
        <p:nvSpPr>
          <p:cNvPr id="4" name="Tijdelijke aanduiding voor dianummer 3"/>
          <p:cNvSpPr>
            <a:spLocks noGrp="1"/>
          </p:cNvSpPr>
          <p:nvPr>
            <p:ph type="sldNum" sz="quarter" idx="10"/>
          </p:nvPr>
        </p:nvSpPr>
        <p:spPr/>
        <p:txBody>
          <a:bodyPr/>
          <a:lstStyle/>
          <a:p>
            <a:fld id="{917EF7B6-3493-40A9-973B-D07C6355380C}" type="slidenum">
              <a:rPr lang="nl-NL" smtClean="0"/>
              <a:pPr/>
              <a:t>19</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Links – rechts verschil verhoogt</a:t>
            </a:r>
            <a:r>
              <a:rPr lang="nl-NL" baseline="0" dirty="0" smtClean="0"/>
              <a:t> de kans op </a:t>
            </a:r>
            <a:r>
              <a:rPr lang="nl-NL" baseline="0" dirty="0" err="1" smtClean="0"/>
              <a:t>re-ruptuur</a:t>
            </a:r>
            <a:endParaRPr lang="nl-NL" baseline="0" dirty="0" smtClean="0"/>
          </a:p>
          <a:p>
            <a:r>
              <a:rPr lang="nl-NL" baseline="0" dirty="0" smtClean="0"/>
              <a:t>Kleine knieflexie hoek bij </a:t>
            </a:r>
            <a:r>
              <a:rPr lang="nl-NL" baseline="0" dirty="0" err="1" smtClean="0"/>
              <a:t>initiele</a:t>
            </a:r>
            <a:r>
              <a:rPr lang="nl-NL" baseline="0" dirty="0" smtClean="0"/>
              <a:t> landing (gekoppeld aan heupflexie die normaal start tussen de 25-30 graden en stijgt naar 55 graden)</a:t>
            </a:r>
          </a:p>
          <a:p>
            <a:r>
              <a:rPr lang="nl-NL" baseline="0" dirty="0" smtClean="0"/>
              <a:t>Verminderde controle in romp stabiliteit resulteert ook in </a:t>
            </a:r>
            <a:r>
              <a:rPr lang="nl-NL" baseline="0" dirty="0" err="1" smtClean="0"/>
              <a:t>valgisatie</a:t>
            </a:r>
            <a:r>
              <a:rPr lang="nl-NL" baseline="0" dirty="0" smtClean="0"/>
              <a:t> knie.</a:t>
            </a:r>
          </a:p>
          <a:p>
            <a:endParaRPr lang="nl-NL" baseline="0" dirty="0" smtClean="0"/>
          </a:p>
          <a:p>
            <a:r>
              <a:rPr lang="nl-NL" baseline="0" dirty="0" err="1" smtClean="0"/>
              <a:t>Paterno</a:t>
            </a:r>
            <a:r>
              <a:rPr lang="nl-NL" baseline="0" dirty="0" smtClean="0"/>
              <a:t> naar </a:t>
            </a:r>
            <a:r>
              <a:rPr lang="nl-NL" baseline="0" dirty="0" err="1" smtClean="0"/>
              <a:t>reruptuur</a:t>
            </a:r>
            <a:r>
              <a:rPr lang="nl-NL" baseline="0" dirty="0" smtClean="0"/>
              <a:t> en </a:t>
            </a:r>
            <a:r>
              <a:rPr lang="nl-NL" baseline="0" dirty="0" err="1" smtClean="0"/>
              <a:t>sugimoto</a:t>
            </a:r>
            <a:r>
              <a:rPr lang="nl-NL" baseline="0" dirty="0" smtClean="0"/>
              <a:t> naar mannen, </a:t>
            </a:r>
            <a:r>
              <a:rPr lang="nl-NL" baseline="0" dirty="0" err="1" smtClean="0"/>
              <a:t>padua</a:t>
            </a:r>
            <a:r>
              <a:rPr lang="nl-NL" baseline="0" dirty="0" smtClean="0"/>
              <a:t> mix groep (jonge mensen) </a:t>
            </a:r>
            <a:r>
              <a:rPr lang="nl-NL" baseline="0" dirty="0" err="1" smtClean="0"/>
              <a:t>obv</a:t>
            </a:r>
            <a:r>
              <a:rPr lang="nl-NL" baseline="0" dirty="0" smtClean="0"/>
              <a:t> </a:t>
            </a:r>
            <a:r>
              <a:rPr lang="nl-NL" baseline="0" dirty="0" err="1" smtClean="0"/>
              <a:t>less</a:t>
            </a:r>
            <a:r>
              <a:rPr lang="nl-NL" baseline="0" dirty="0" smtClean="0"/>
              <a:t> score </a:t>
            </a:r>
          </a:p>
          <a:p>
            <a:r>
              <a:rPr lang="nl-NL" baseline="0" dirty="0" smtClean="0"/>
              <a:t>Cohort studies</a:t>
            </a:r>
            <a:endParaRPr lang="nl-NL" dirty="0"/>
          </a:p>
        </p:txBody>
      </p:sp>
      <p:sp>
        <p:nvSpPr>
          <p:cNvPr id="4" name="Tijdelijke aanduiding voor dianummer 3"/>
          <p:cNvSpPr>
            <a:spLocks noGrp="1"/>
          </p:cNvSpPr>
          <p:nvPr>
            <p:ph type="sldNum" sz="quarter" idx="10"/>
          </p:nvPr>
        </p:nvSpPr>
        <p:spPr/>
        <p:txBody>
          <a:bodyPr/>
          <a:lstStyle/>
          <a:p>
            <a:fld id="{917EF7B6-3493-40A9-973B-D07C6355380C}" type="slidenum">
              <a:rPr lang="nl-NL" smtClean="0"/>
              <a:pPr/>
              <a:t>20</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Concentrisch</a:t>
            </a:r>
            <a:r>
              <a:rPr lang="nl-NL" baseline="0" dirty="0" smtClean="0"/>
              <a:t> protocol maar ook excentrisch protocol (loopactiviteit is 80% </a:t>
            </a:r>
            <a:r>
              <a:rPr lang="nl-NL" baseline="0" dirty="0" err="1" smtClean="0"/>
              <a:t>vd</a:t>
            </a:r>
            <a:r>
              <a:rPr lang="nl-NL" baseline="0" dirty="0" smtClean="0"/>
              <a:t> hamstrings activiteit excentrisch) : kwantitatieve test</a:t>
            </a:r>
          </a:p>
          <a:p>
            <a:r>
              <a:rPr lang="nl-NL" baseline="0" dirty="0" smtClean="0"/>
              <a:t>Sprongtest kwalitatieve test</a:t>
            </a:r>
          </a:p>
          <a:p>
            <a:r>
              <a:rPr lang="nl-NL" baseline="0" dirty="0" err="1" smtClean="0"/>
              <a:t>Crossier</a:t>
            </a:r>
            <a:r>
              <a:rPr lang="nl-NL" baseline="0" dirty="0" smtClean="0"/>
              <a:t> excentrisch testen</a:t>
            </a:r>
          </a:p>
          <a:p>
            <a:pPr>
              <a:buFont typeface="Wingdings"/>
              <a:buChar char="à"/>
            </a:pPr>
            <a:r>
              <a:rPr lang="nl-NL" baseline="0" dirty="0" err="1" smtClean="0">
                <a:sym typeface="Wingdings" pitchFamily="2" charset="2"/>
              </a:rPr>
              <a:t>Eitzen</a:t>
            </a:r>
            <a:r>
              <a:rPr lang="nl-NL" baseline="0" dirty="0" smtClean="0">
                <a:sym typeface="Wingdings" pitchFamily="2" charset="2"/>
              </a:rPr>
              <a:t> </a:t>
            </a:r>
            <a:r>
              <a:rPr lang="nl-NL" baseline="0" dirty="0" err="1" smtClean="0">
                <a:sym typeface="Wingdings" pitchFamily="2" charset="2"/>
              </a:rPr>
              <a:t>ea</a:t>
            </a:r>
            <a:r>
              <a:rPr lang="nl-NL" baseline="0" dirty="0" smtClean="0">
                <a:sym typeface="Wingdings" pitchFamily="2" charset="2"/>
              </a:rPr>
              <a:t> heeft aangetoond dat </a:t>
            </a:r>
            <a:r>
              <a:rPr lang="nl-NL" baseline="0" dirty="0" err="1" smtClean="0">
                <a:sym typeface="Wingdings" pitchFamily="2" charset="2"/>
              </a:rPr>
              <a:t>patienten</a:t>
            </a:r>
            <a:r>
              <a:rPr lang="nl-NL" baseline="0" dirty="0" smtClean="0">
                <a:sym typeface="Wingdings" pitchFamily="2" charset="2"/>
              </a:rPr>
              <a:t> die preoperatief een krachtsverlies in de </a:t>
            </a:r>
            <a:r>
              <a:rPr lang="nl-NL" baseline="0" dirty="0" err="1" smtClean="0">
                <a:sym typeface="Wingdings" pitchFamily="2" charset="2"/>
              </a:rPr>
              <a:t>quadriceps</a:t>
            </a:r>
            <a:r>
              <a:rPr lang="nl-NL" baseline="0" dirty="0" smtClean="0">
                <a:sym typeface="Wingdings" pitchFamily="2" charset="2"/>
              </a:rPr>
              <a:t> hebben van 20% of meer, tot 2 jaar na de reconstructie een significant krachtsverschil houden. </a:t>
            </a:r>
          </a:p>
          <a:p>
            <a:pPr>
              <a:buFont typeface="Wingdings"/>
              <a:buChar char="à"/>
            </a:pPr>
            <a:r>
              <a:rPr lang="nl-NL" baseline="0" dirty="0" smtClean="0">
                <a:sym typeface="Wingdings" pitchFamily="2" charset="2"/>
              </a:rPr>
              <a:t>Betrouwbare meting; is nog steeds de gouden standaard in onderzoeksveld; h/q ratio</a:t>
            </a:r>
            <a:endParaRPr lang="nl-NL" baseline="0" dirty="0" smtClean="0"/>
          </a:p>
          <a:p>
            <a:endParaRPr lang="nl-NL" baseline="0" dirty="0" smtClean="0"/>
          </a:p>
          <a:p>
            <a:r>
              <a:rPr lang="nl-NL" baseline="0" dirty="0" err="1" smtClean="0"/>
              <a:t>Lsi</a:t>
            </a:r>
            <a:r>
              <a:rPr lang="nl-NL" baseline="0" dirty="0" smtClean="0"/>
              <a:t>: </a:t>
            </a:r>
            <a:r>
              <a:rPr lang="nl-NL" baseline="0" dirty="0" err="1" smtClean="0"/>
              <a:t>cut</a:t>
            </a:r>
            <a:r>
              <a:rPr lang="nl-NL" baseline="0" dirty="0" smtClean="0"/>
              <a:t> </a:t>
            </a:r>
            <a:r>
              <a:rPr lang="nl-NL" baseline="0" dirty="0" err="1" smtClean="0"/>
              <a:t>off</a:t>
            </a:r>
            <a:r>
              <a:rPr lang="nl-NL" baseline="0" dirty="0" smtClean="0"/>
              <a:t> point voor return to sport verschilt: men houdt 85% aan (gebaseerd op 93% </a:t>
            </a:r>
            <a:r>
              <a:rPr lang="nl-NL" baseline="0" dirty="0" err="1" smtClean="0"/>
              <a:t>vd</a:t>
            </a:r>
            <a:r>
              <a:rPr lang="nl-NL" baseline="0" dirty="0" smtClean="0"/>
              <a:t> populatie scoorde 85% of hoger)</a:t>
            </a:r>
          </a:p>
          <a:p>
            <a:r>
              <a:rPr lang="nl-NL" baseline="0" dirty="0" smtClean="0"/>
              <a:t>      andere houden 90% aan: KNVB </a:t>
            </a:r>
          </a:p>
          <a:p>
            <a:endParaRPr lang="nl-NL" baseline="0" dirty="0" smtClean="0"/>
          </a:p>
          <a:p>
            <a:r>
              <a:rPr lang="nl-NL" baseline="0" dirty="0" smtClean="0"/>
              <a:t>LSI: discutabel </a:t>
            </a:r>
            <a:r>
              <a:rPr lang="nl-NL" baseline="0" dirty="0" err="1" smtClean="0"/>
              <a:t>ivm</a:t>
            </a:r>
            <a:r>
              <a:rPr lang="nl-NL" baseline="0" dirty="0" smtClean="0"/>
              <a:t> cross-over effect van kracht en biomechanisch tekort gebaseerd op biomechanische en </a:t>
            </a:r>
            <a:r>
              <a:rPr lang="nl-NL" baseline="0" dirty="0" err="1" smtClean="0"/>
              <a:t>neuromusculaire</a:t>
            </a:r>
            <a:r>
              <a:rPr lang="nl-NL" baseline="0" dirty="0" smtClean="0"/>
              <a:t> veranderingen: liever vanuit nulmeting: wellicht zinvol om nulmeting te bepalen van spelersgroep. </a:t>
            </a:r>
          </a:p>
          <a:p>
            <a:endParaRPr lang="nl-NL" baseline="0" dirty="0" smtClean="0"/>
          </a:p>
          <a:p>
            <a:r>
              <a:rPr lang="nl-NL" baseline="0" dirty="0" err="1" smtClean="0"/>
              <a:t>Peak</a:t>
            </a:r>
            <a:r>
              <a:rPr lang="nl-NL" baseline="0" dirty="0" smtClean="0"/>
              <a:t> </a:t>
            </a:r>
            <a:r>
              <a:rPr lang="nl-NL" baseline="0" dirty="0" err="1" smtClean="0"/>
              <a:t>torque</a:t>
            </a:r>
            <a:r>
              <a:rPr lang="nl-NL" baseline="0" dirty="0" smtClean="0"/>
              <a:t> tegen lichaamsgewicht.</a:t>
            </a:r>
            <a:endParaRPr lang="nl-NL" dirty="0"/>
          </a:p>
        </p:txBody>
      </p:sp>
      <p:sp>
        <p:nvSpPr>
          <p:cNvPr id="4" name="Tijdelijke aanduiding voor dianummer 3"/>
          <p:cNvSpPr>
            <a:spLocks noGrp="1"/>
          </p:cNvSpPr>
          <p:nvPr>
            <p:ph type="sldNum" sz="quarter" idx="10"/>
          </p:nvPr>
        </p:nvSpPr>
        <p:spPr/>
        <p:txBody>
          <a:bodyPr/>
          <a:lstStyle/>
          <a:p>
            <a:fld id="{917EF7B6-3493-40A9-973B-D07C6355380C}" type="slidenum">
              <a:rPr lang="nl-NL" smtClean="0"/>
              <a:pPr/>
              <a:t>23</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Testprotocol om dynamische stabiliteit te meten.</a:t>
            </a:r>
            <a:endParaRPr lang="nl-NL" dirty="0"/>
          </a:p>
        </p:txBody>
      </p:sp>
      <p:sp>
        <p:nvSpPr>
          <p:cNvPr id="4" name="Tijdelijke aanduiding voor dianummer 3"/>
          <p:cNvSpPr>
            <a:spLocks noGrp="1"/>
          </p:cNvSpPr>
          <p:nvPr>
            <p:ph type="sldNum" sz="quarter" idx="10"/>
          </p:nvPr>
        </p:nvSpPr>
        <p:spPr/>
        <p:txBody>
          <a:bodyPr/>
          <a:lstStyle/>
          <a:p>
            <a:fld id="{917EF7B6-3493-40A9-973B-D07C6355380C}" type="slidenum">
              <a:rPr lang="nl-NL" smtClean="0"/>
              <a:pPr/>
              <a:t>24</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Riscifactoren recidieven zowel unilateraal</a:t>
            </a:r>
            <a:r>
              <a:rPr lang="nl-NL" baseline="0" dirty="0" smtClean="0"/>
              <a:t>  als </a:t>
            </a:r>
            <a:r>
              <a:rPr lang="nl-NL" dirty="0" smtClean="0"/>
              <a:t>contralateraal</a:t>
            </a:r>
            <a:endParaRPr lang="nl-NL" dirty="0"/>
          </a:p>
        </p:txBody>
      </p:sp>
      <p:sp>
        <p:nvSpPr>
          <p:cNvPr id="4" name="Tijdelijke aanduiding voor dianummer 3"/>
          <p:cNvSpPr>
            <a:spLocks noGrp="1"/>
          </p:cNvSpPr>
          <p:nvPr>
            <p:ph type="sldNum" sz="quarter" idx="10"/>
          </p:nvPr>
        </p:nvSpPr>
        <p:spPr/>
        <p:txBody>
          <a:bodyPr/>
          <a:lstStyle/>
          <a:p>
            <a:fld id="{917EF7B6-3493-40A9-973B-D07C6355380C}" type="slidenum">
              <a:rPr lang="nl-NL" smtClean="0"/>
              <a:pPr/>
              <a:t>2</a:t>
            </a:fld>
            <a:endParaRPr lang="nl-NL"/>
          </a:p>
        </p:txBody>
      </p:sp>
    </p:spTree>
    <p:extLst>
      <p:ext uri="{BB962C8B-B14F-4D97-AF65-F5344CB8AC3E}">
        <p14:creationId xmlns:p14="http://schemas.microsoft.com/office/powerpoint/2010/main" xmlns="" val="4087792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Each participant performed two similar trials consecutively (with five minutes rest between trials) at two testing days with at least one week in between. Thus, a total of four trials was performed by each participant. A trial began with 30 seconds of Single Leg Stance on the left leg followed by 30 seconds of Single Leg Stance on the right leg. Thereafter,  4 platform perturbations (±2 cm </a:t>
            </a:r>
            <a:r>
              <a:rPr lang="en-US" sz="1200" kern="1200" dirty="0" err="1" smtClean="0">
                <a:solidFill>
                  <a:schemeClr val="tx1"/>
                </a:solidFill>
                <a:latin typeface="+mn-lt"/>
                <a:ea typeface="+mn-ea"/>
                <a:cs typeface="+mn-cs"/>
              </a:rPr>
              <a:t>mediolateral</a:t>
            </a:r>
            <a:r>
              <a:rPr lang="en-US" sz="1200" kern="1200" dirty="0" smtClean="0">
                <a:solidFill>
                  <a:schemeClr val="tx1"/>
                </a:solidFill>
                <a:latin typeface="+mn-lt"/>
                <a:ea typeface="+mn-ea"/>
                <a:cs typeface="+mn-cs"/>
              </a:rPr>
              <a:t> translation) were administered while standing on the left leg followed by 4 platform perturbations while standing on the right leg. This was followed by 4 visual perturbations while standing on the left leg and 4 visual perturbations on the right leg. This sequence of perturbations was repeated two more times until  in total 48 perturbations were administered (i.e. 4 (perturbations) x 2 (leg) x 2 (type) x 3 (repeat)). A 10 seconds rest period was reserved for leg switching after the 30 seconds Single Leg Stance and after every 4 perturbations. Platform translational and visual rotational directions were random within a trial (i.e. two translations to the left and two translations to the right in random order for each 4 perturbations) but this random order was equal for each trial. Total duration of one trial was approximately 10 minutes.</a:t>
            </a:r>
            <a:endParaRPr lang="nl-NL" dirty="0"/>
          </a:p>
        </p:txBody>
      </p:sp>
      <p:sp>
        <p:nvSpPr>
          <p:cNvPr id="4" name="Tijdelijke aanduiding voor dianummer 3"/>
          <p:cNvSpPr>
            <a:spLocks noGrp="1"/>
          </p:cNvSpPr>
          <p:nvPr>
            <p:ph type="sldNum" sz="quarter" idx="10"/>
          </p:nvPr>
        </p:nvSpPr>
        <p:spPr/>
        <p:txBody>
          <a:bodyPr/>
          <a:lstStyle/>
          <a:p>
            <a:fld id="{917EF7B6-3493-40A9-973B-D07C6355380C}" type="slidenum">
              <a:rPr lang="nl-NL" smtClean="0"/>
              <a:pPr/>
              <a:t>26</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betrouwbaarheid</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lijkt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zelfs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duidelijk</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hoger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als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andere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stabiliteitstesten.daarnaast</a:t>
            </a:r>
            <a:r>
              <a:rPr lang="en-US" sz="1200" kern="1200" baseline="0" dirty="0" smtClean="0">
                <a:solidFill>
                  <a:schemeClr val="tx1"/>
                </a:solidFill>
                <a:latin typeface="+mn-lt"/>
                <a:ea typeface="+mn-ea"/>
                <a:cs typeface="+mn-cs"/>
              </a:rPr>
              <a:t> is in </a:t>
            </a:r>
            <a:r>
              <a:rPr lang="en-US" sz="1200" kern="1200" baseline="0" dirty="0" err="1" smtClean="0">
                <a:solidFill>
                  <a:schemeClr val="tx1"/>
                </a:solidFill>
                <a:latin typeface="+mn-lt"/>
                <a:ea typeface="+mn-ea"/>
                <a:cs typeface="+mn-cs"/>
              </a:rPr>
              <a:t>tegenstelling</a:t>
            </a:r>
            <a:r>
              <a:rPr lang="en-US" sz="1200" kern="1200" baseline="0" dirty="0" smtClean="0">
                <a:solidFill>
                  <a:schemeClr val="tx1"/>
                </a:solidFill>
                <a:latin typeface="+mn-lt"/>
                <a:ea typeface="+mn-ea"/>
                <a:cs typeface="+mn-cs"/>
              </a:rPr>
              <a:t> tot </a:t>
            </a:r>
            <a:r>
              <a:rPr lang="en-US" sz="1200" kern="1200" baseline="0" dirty="0" err="1" smtClean="0">
                <a:solidFill>
                  <a:schemeClr val="tx1"/>
                </a:solidFill>
                <a:latin typeface="+mn-lt"/>
                <a:ea typeface="+mn-ea"/>
                <a:cs typeface="+mn-cs"/>
              </a:rPr>
              <a:t>bij</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andere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methoden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zoals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stabiliteit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na</a:t>
            </a:r>
            <a:r>
              <a:rPr lang="en-US" sz="1200" kern="1200" baseline="0" dirty="0" smtClean="0">
                <a:solidFill>
                  <a:schemeClr val="tx1"/>
                </a:solidFill>
                <a:latin typeface="+mn-lt"/>
                <a:ea typeface="+mn-ea"/>
                <a:cs typeface="+mn-cs"/>
              </a:rPr>
              <a:t> landing, de cop </a:t>
            </a:r>
            <a:r>
              <a:rPr lang="en-US" sz="1200" kern="1200" baseline="0" dirty="0" err="1" smtClean="0">
                <a:solidFill>
                  <a:schemeClr val="tx1"/>
                </a:solidFill>
                <a:latin typeface="+mn-lt"/>
                <a:ea typeface="+mn-ea"/>
                <a:cs typeface="+mn-cs"/>
              </a:rPr>
              <a:t>snelheid</a:t>
            </a:r>
            <a:r>
              <a:rPr lang="en-US" sz="1200" kern="1200" baseline="0" dirty="0" smtClean="0">
                <a:solidFill>
                  <a:schemeClr val="tx1"/>
                </a:solidFill>
                <a:latin typeface="+mn-lt"/>
                <a:ea typeface="+mn-ea"/>
                <a:cs typeface="+mn-cs"/>
              </a:rPr>
              <a:t> in de </a:t>
            </a:r>
            <a:r>
              <a:rPr lang="en-US" sz="1200" kern="1200" baseline="0" dirty="0" err="1" smtClean="0">
                <a:solidFill>
                  <a:schemeClr val="tx1"/>
                </a:solidFill>
                <a:latin typeface="+mn-lt"/>
                <a:ea typeface="+mn-ea"/>
                <a:cs typeface="+mn-cs"/>
              </a:rPr>
              <a:t>eerste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seconde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ook</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betrouwbaar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bepaald</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kan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worden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Deze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maat</a:t>
            </a:r>
            <a:r>
              <a:rPr lang="en-US" sz="1200" kern="1200" baseline="0" dirty="0" smtClean="0">
                <a:solidFill>
                  <a:schemeClr val="tx1"/>
                </a:solidFill>
                <a:latin typeface="+mn-lt"/>
                <a:ea typeface="+mn-ea"/>
                <a:cs typeface="+mn-cs"/>
              </a:rPr>
              <a:t> is </a:t>
            </a:r>
            <a:r>
              <a:rPr lang="en-US" sz="1200" kern="1200" baseline="0" dirty="0" err="1" smtClean="0">
                <a:solidFill>
                  <a:schemeClr val="tx1"/>
                </a:solidFill>
                <a:latin typeface="+mn-lt"/>
                <a:ea typeface="+mn-ea"/>
                <a:cs typeface="+mn-cs"/>
              </a:rPr>
              <a:t>mogelijk</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belangrijk</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omdat</a:t>
            </a:r>
            <a:r>
              <a:rPr lang="en-US" sz="1200" kern="1200" baseline="0" dirty="0" smtClean="0">
                <a:solidFill>
                  <a:schemeClr val="tx1"/>
                </a:solidFill>
                <a:latin typeface="+mn-lt"/>
                <a:ea typeface="+mn-ea"/>
                <a:cs typeface="+mn-cs"/>
              </a:rPr>
              <a:t> het </a:t>
            </a:r>
            <a:r>
              <a:rPr lang="en-US" sz="1200" kern="1200" baseline="0" dirty="0" err="1" smtClean="0">
                <a:solidFill>
                  <a:schemeClr val="tx1"/>
                </a:solidFill>
                <a:latin typeface="+mn-lt"/>
                <a:ea typeface="+mn-ea"/>
                <a:cs typeface="+mn-cs"/>
              </a:rPr>
              <a:t>waarschijnlijk</a:t>
            </a:r>
            <a:r>
              <a:rPr lang="en-US" sz="1200" kern="1200" baseline="0" dirty="0" smtClean="0">
                <a:solidFill>
                  <a:schemeClr val="tx1"/>
                </a:solidFill>
                <a:latin typeface="+mn-lt"/>
                <a:ea typeface="+mn-ea"/>
                <a:cs typeface="+mn-cs"/>
              </a:rPr>
              <a:t> is </a:t>
            </a:r>
            <a:r>
              <a:rPr lang="en-US" sz="1200" kern="1200" baseline="0" dirty="0" err="1" smtClean="0">
                <a:solidFill>
                  <a:schemeClr val="tx1"/>
                </a:solidFill>
                <a:latin typeface="+mn-lt"/>
                <a:ea typeface="+mn-ea"/>
                <a:cs typeface="+mn-cs"/>
              </a:rPr>
              <a:t>dat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juist</a:t>
            </a:r>
            <a:r>
              <a:rPr lang="en-US" sz="1200" kern="1200" baseline="0" dirty="0" smtClean="0">
                <a:solidFill>
                  <a:schemeClr val="tx1"/>
                </a:solidFill>
                <a:latin typeface="+mn-lt"/>
                <a:ea typeface="+mn-ea"/>
                <a:cs typeface="+mn-cs"/>
              </a:rPr>
              <a:t> de </a:t>
            </a:r>
            <a:r>
              <a:rPr lang="en-US" sz="1200" kern="1200" baseline="0" dirty="0" err="1" smtClean="0">
                <a:solidFill>
                  <a:schemeClr val="tx1"/>
                </a:solidFill>
                <a:latin typeface="+mn-lt"/>
                <a:ea typeface="+mn-ea"/>
                <a:cs typeface="+mn-cs"/>
              </a:rPr>
              <a:t>eerste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respons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een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verstoring</a:t>
            </a:r>
            <a:r>
              <a:rPr lang="en-US" sz="1200" kern="1200" baseline="0" dirty="0" smtClean="0">
                <a:solidFill>
                  <a:schemeClr val="tx1"/>
                </a:solidFill>
                <a:latin typeface="+mn-lt"/>
                <a:ea typeface="+mn-ea"/>
                <a:cs typeface="+mn-cs"/>
              </a:rPr>
              <a:t> of landing </a:t>
            </a:r>
            <a:r>
              <a:rPr lang="en-US" sz="1200" kern="1200" baseline="0" dirty="0" err="1" smtClean="0">
                <a:solidFill>
                  <a:schemeClr val="tx1"/>
                </a:solidFill>
                <a:latin typeface="+mn-lt"/>
                <a:ea typeface="+mn-ea"/>
                <a:cs typeface="+mn-cs"/>
              </a:rPr>
              <a:t>gerelateerd</a:t>
            </a:r>
            <a:r>
              <a:rPr lang="en-US" sz="1200" kern="1200" baseline="0" dirty="0" smtClean="0">
                <a:solidFill>
                  <a:schemeClr val="tx1"/>
                </a:solidFill>
                <a:latin typeface="+mn-lt"/>
                <a:ea typeface="+mn-ea"/>
                <a:cs typeface="+mn-cs"/>
              </a:rPr>
              <a:t> is </a:t>
            </a:r>
            <a:r>
              <a:rPr lang="en-US" sz="1200" kern="1200" baseline="0" dirty="0" err="1" smtClean="0">
                <a:solidFill>
                  <a:schemeClr val="tx1"/>
                </a:solidFill>
                <a:latin typeface="+mn-lt"/>
                <a:ea typeface="+mn-ea"/>
                <a:cs typeface="+mn-cs"/>
              </a:rPr>
              <a:t>aan</a:t>
            </a:r>
            <a:r>
              <a:rPr lang="en-US" sz="1200" kern="1200" baseline="0" dirty="0" smtClean="0">
                <a:solidFill>
                  <a:schemeClr val="tx1"/>
                </a:solidFill>
                <a:latin typeface="+mn-lt"/>
                <a:ea typeface="+mn-ea"/>
                <a:cs typeface="+mn-cs"/>
              </a:rPr>
              <a:t> de </a:t>
            </a:r>
            <a:r>
              <a:rPr lang="en-US" sz="1200" kern="1200" baseline="0" dirty="0" err="1" smtClean="0">
                <a:solidFill>
                  <a:schemeClr val="tx1"/>
                </a:solidFill>
                <a:latin typeface="+mn-lt"/>
                <a:ea typeface="+mn-ea"/>
                <a:cs typeface="+mn-cs"/>
              </a:rPr>
              <a:t>kans</a:t>
            </a:r>
            <a:r>
              <a:rPr lang="en-US" sz="1200" kern="1200" baseline="0" dirty="0" smtClean="0">
                <a:solidFill>
                  <a:schemeClr val="tx1"/>
                </a:solidFill>
                <a:latin typeface="+mn-lt"/>
                <a:ea typeface="+mn-ea"/>
                <a:cs typeface="+mn-cs"/>
              </a:rPr>
              <a:t> op </a:t>
            </a:r>
            <a:r>
              <a:rPr lang="en-US" sz="1200" kern="1200" baseline="0" dirty="0" err="1" smtClean="0">
                <a:solidFill>
                  <a:schemeClr val="tx1"/>
                </a:solidFill>
                <a:latin typeface="+mn-lt"/>
                <a:ea typeface="+mn-ea"/>
                <a:cs typeface="+mn-cs"/>
              </a:rPr>
              <a:t>letsel</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reliability of this dynamic stability test</a:t>
            </a:r>
          </a:p>
          <a:p>
            <a:r>
              <a:rPr lang="en-US" sz="1200" kern="1200" dirty="0" smtClean="0">
                <a:solidFill>
                  <a:schemeClr val="tx1"/>
                </a:solidFill>
                <a:latin typeface="+mn-lt"/>
                <a:ea typeface="+mn-ea"/>
                <a:cs typeface="+mn-cs"/>
              </a:rPr>
              <a:t>The reliability values were classified as poor (ICC &lt; 0.70), fair (0.70 ≤ ICC &lt; 0.80), good (0.80 ≤ ICC &lt; 0.90), and excellent (ICC ≥ 0.90)</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sz="1200" baseline="0" dirty="0" smtClean="0"/>
              <a:t>De betrouwbaarheid vormt een belangrijk onderdeel van de kwaliteit van een instrument. Een instrument is betrouwbaar als het nauwkeurig en zuiver meet. Dat wil zeggen dat de uitkomst niet afhankelijk mag zijn van toeval.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sz="1200" baseline="0" dirty="0" smtClean="0"/>
              <a:t>Groot onderscheidend vermogen tussen de </a:t>
            </a:r>
            <a:r>
              <a:rPr lang="nl-NL" sz="1200" baseline="0" dirty="0" err="1" smtClean="0"/>
              <a:t>patienten</a:t>
            </a:r>
            <a:r>
              <a:rPr lang="nl-NL" sz="1200" baseline="0" dirty="0" smtClean="0"/>
              <a:t>.</a:t>
            </a:r>
          </a:p>
          <a:p>
            <a:endParaRPr lang="nl-NL" dirty="0"/>
          </a:p>
        </p:txBody>
      </p:sp>
      <p:sp>
        <p:nvSpPr>
          <p:cNvPr id="4" name="Tijdelijke aanduiding voor dianummer 3"/>
          <p:cNvSpPr>
            <a:spLocks noGrp="1"/>
          </p:cNvSpPr>
          <p:nvPr>
            <p:ph type="sldNum" sz="quarter" idx="10"/>
          </p:nvPr>
        </p:nvSpPr>
        <p:spPr/>
        <p:txBody>
          <a:bodyPr/>
          <a:lstStyle/>
          <a:p>
            <a:fld id="{917EF7B6-3493-40A9-973B-D07C6355380C}" type="slidenum">
              <a:rPr lang="nl-NL" smtClean="0"/>
              <a:pPr/>
              <a:t>27</a:t>
            </a:fld>
            <a:endParaRPr 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kern="1200" dirty="0" smtClean="0">
                <a:solidFill>
                  <a:schemeClr val="tx1"/>
                </a:solidFill>
                <a:latin typeface="+mn-lt"/>
                <a:ea typeface="+mn-ea"/>
                <a:cs typeface="+mn-cs"/>
              </a:rPr>
              <a:t>De gemiddelde </a:t>
            </a:r>
            <a:r>
              <a:rPr lang="nl-NL" sz="1200" kern="1200" dirty="0" err="1" smtClean="0">
                <a:solidFill>
                  <a:schemeClr val="tx1"/>
                </a:solidFill>
                <a:latin typeface="+mn-lt"/>
                <a:ea typeface="+mn-ea"/>
                <a:cs typeface="+mn-cs"/>
              </a:rPr>
              <a:t>COP-snelheid</a:t>
            </a:r>
            <a:r>
              <a:rPr lang="nl-NL" sz="1200" kern="1200" dirty="0" smtClean="0">
                <a:solidFill>
                  <a:schemeClr val="tx1"/>
                </a:solidFill>
                <a:latin typeface="+mn-lt"/>
                <a:ea typeface="+mn-ea"/>
                <a:cs typeface="+mn-cs"/>
              </a:rPr>
              <a:t> 0-1 seconde na verstoring </a:t>
            </a:r>
            <a:r>
              <a:rPr lang="nl-NL" sz="1200" kern="1200" dirty="0" err="1" smtClean="0">
                <a:solidFill>
                  <a:schemeClr val="tx1"/>
                </a:solidFill>
                <a:latin typeface="+mn-lt"/>
                <a:ea typeface="+mn-ea"/>
                <a:cs typeface="+mn-cs"/>
              </a:rPr>
              <a:t>én</a:t>
            </a:r>
            <a:r>
              <a:rPr lang="nl-NL" sz="1200" kern="1200" dirty="0" smtClean="0">
                <a:solidFill>
                  <a:schemeClr val="tx1"/>
                </a:solidFill>
                <a:latin typeface="+mn-lt"/>
                <a:ea typeface="+mn-ea"/>
                <a:cs typeface="+mn-cs"/>
              </a:rPr>
              <a:t> 1-5 seconde na verstoring en een ‘time to </a:t>
            </a:r>
            <a:r>
              <a:rPr lang="nl-NL" sz="1200" kern="1200" dirty="0" err="1" smtClean="0">
                <a:solidFill>
                  <a:schemeClr val="tx1"/>
                </a:solidFill>
                <a:latin typeface="+mn-lt"/>
                <a:ea typeface="+mn-ea"/>
                <a:cs typeface="+mn-cs"/>
              </a:rPr>
              <a:t>stability</a:t>
            </a:r>
            <a:r>
              <a:rPr lang="nl-NL" sz="1200" kern="1200" dirty="0" smtClean="0">
                <a:solidFill>
                  <a:schemeClr val="tx1"/>
                </a:solidFill>
                <a:latin typeface="+mn-lt"/>
                <a:ea typeface="+mn-ea"/>
                <a:cs typeface="+mn-cs"/>
              </a:rPr>
              <a:t>’-maat, waarbij we kijken</a:t>
            </a:r>
          </a:p>
          <a:p>
            <a:r>
              <a:rPr lang="nl-NL" sz="1200" kern="1200" dirty="0" smtClean="0">
                <a:solidFill>
                  <a:schemeClr val="tx1"/>
                </a:solidFill>
                <a:latin typeface="+mn-lt"/>
                <a:ea typeface="+mn-ea"/>
                <a:cs typeface="+mn-cs"/>
              </a:rPr>
              <a:t>Hoeveel seconde het duurt voordat iemand weer stabiel staat (de grootte van de grondreactiekracht moet dan een seconde binnen 2.5% afwijking</a:t>
            </a:r>
          </a:p>
          <a:p>
            <a:r>
              <a:rPr lang="nl-NL" sz="1200" kern="1200" dirty="0" smtClean="0">
                <a:solidFill>
                  <a:schemeClr val="tx1"/>
                </a:solidFill>
                <a:latin typeface="+mn-lt"/>
                <a:ea typeface="+mn-ea"/>
                <a:cs typeface="+mn-cs"/>
              </a:rPr>
              <a:t>van het lichaamsgewicht blijven).</a:t>
            </a:r>
          </a:p>
          <a:p>
            <a:endParaRPr lang="nl-NL" dirty="0"/>
          </a:p>
        </p:txBody>
      </p:sp>
      <p:sp>
        <p:nvSpPr>
          <p:cNvPr id="4" name="Tijdelijke aanduiding voor dianummer 3"/>
          <p:cNvSpPr>
            <a:spLocks noGrp="1"/>
          </p:cNvSpPr>
          <p:nvPr>
            <p:ph type="sldNum" sz="quarter" idx="10"/>
          </p:nvPr>
        </p:nvSpPr>
        <p:spPr/>
        <p:txBody>
          <a:bodyPr/>
          <a:lstStyle/>
          <a:p>
            <a:fld id="{917EF7B6-3493-40A9-973B-D07C6355380C}" type="slidenum">
              <a:rPr lang="nl-NL" smtClean="0"/>
              <a:pPr/>
              <a:t>28</a:t>
            </a:fld>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Computer </a:t>
            </a:r>
            <a:r>
              <a:rPr lang="nl-NL" dirty="0" err="1" smtClean="0"/>
              <a:t>assisted</a:t>
            </a:r>
            <a:r>
              <a:rPr lang="nl-NL" baseline="0" dirty="0" smtClean="0"/>
              <a:t> </a:t>
            </a:r>
            <a:r>
              <a:rPr lang="nl-NL" baseline="0" dirty="0" err="1" smtClean="0"/>
              <a:t>rehabilitation</a:t>
            </a:r>
            <a:r>
              <a:rPr lang="nl-NL" baseline="0" dirty="0" smtClean="0"/>
              <a:t> environment (CAREN).</a:t>
            </a:r>
          </a:p>
          <a:p>
            <a:endParaRPr lang="nl-NL" baseline="0" dirty="0" smtClean="0"/>
          </a:p>
          <a:p>
            <a:r>
              <a:rPr lang="nl-NL" baseline="0" dirty="0" smtClean="0"/>
              <a:t>Dit protocol word uitgevoerd in een virtuele omgeving. </a:t>
            </a:r>
          </a:p>
          <a:p>
            <a:endParaRPr lang="nl-NL" baseline="0" dirty="0" smtClean="0"/>
          </a:p>
          <a:p>
            <a:endParaRPr lang="nl-NL" baseline="0" dirty="0" smtClean="0"/>
          </a:p>
          <a:p>
            <a:endParaRPr lang="nl-NL" baseline="0" dirty="0" smtClean="0"/>
          </a:p>
        </p:txBody>
      </p:sp>
      <p:sp>
        <p:nvSpPr>
          <p:cNvPr id="4" name="Tijdelijke aanduiding voor dianummer 3"/>
          <p:cNvSpPr>
            <a:spLocks noGrp="1"/>
          </p:cNvSpPr>
          <p:nvPr>
            <p:ph type="sldNum" sz="quarter" idx="10"/>
          </p:nvPr>
        </p:nvSpPr>
        <p:spPr/>
        <p:txBody>
          <a:bodyPr/>
          <a:lstStyle/>
          <a:p>
            <a:fld id="{917EF7B6-3493-40A9-973B-D07C6355380C}" type="slidenum">
              <a:rPr lang="nl-NL" smtClean="0"/>
              <a:pPr/>
              <a:t>29</a:t>
            </a:fld>
            <a:endParaRPr lang="nl-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Further research is necessary to examine differences between healthy unhealthy subjects, and whether the </a:t>
            </a:r>
            <a:r>
              <a:rPr lang="en-US" sz="1200" kern="1200" dirty="0" err="1" smtClean="0">
                <a:solidFill>
                  <a:schemeClr val="tx1"/>
                </a:solidFill>
                <a:latin typeface="+mn-lt"/>
                <a:ea typeface="+mn-ea"/>
                <a:cs typeface="+mn-cs"/>
              </a:rPr>
              <a:t>DynSTABLE</a:t>
            </a:r>
            <a:r>
              <a:rPr lang="en-US" sz="1200" kern="1200" dirty="0" smtClean="0">
                <a:solidFill>
                  <a:schemeClr val="tx1"/>
                </a:solidFill>
                <a:latin typeface="+mn-lt"/>
                <a:ea typeface="+mn-ea"/>
                <a:cs typeface="+mn-cs"/>
              </a:rPr>
              <a:t> is able to monitor progress during rehabilitation after knee or ankle injury.</a:t>
            </a:r>
            <a:endParaRPr lang="nl-NL" sz="1200" kern="1200" dirty="0" smtClean="0">
              <a:solidFill>
                <a:schemeClr val="tx1"/>
              </a:solidFill>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917EF7B6-3493-40A9-973B-D07C6355380C}" type="slidenum">
              <a:rPr lang="nl-NL" smtClean="0"/>
              <a:pPr/>
              <a:t>31</a:t>
            </a:fld>
            <a:endParaRPr lang="nl-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Preventieve </a:t>
            </a:r>
            <a:r>
              <a:rPr lang="nl-NL" dirty="0" err="1" smtClean="0"/>
              <a:t>screening</a:t>
            </a:r>
            <a:r>
              <a:rPr lang="nl-NL" dirty="0" smtClean="0"/>
              <a:t>:</a:t>
            </a:r>
            <a:r>
              <a:rPr lang="nl-NL" baseline="0" dirty="0" smtClean="0"/>
              <a:t> </a:t>
            </a:r>
            <a:r>
              <a:rPr lang="nl-NL" baseline="0" dirty="0" err="1" smtClean="0"/>
              <a:t>Biodexmeting</a:t>
            </a:r>
            <a:r>
              <a:rPr lang="nl-NL" baseline="0" dirty="0" smtClean="0"/>
              <a:t>; spronganalyse, </a:t>
            </a:r>
            <a:r>
              <a:rPr lang="nl-NL" baseline="0" dirty="0" err="1" smtClean="0"/>
              <a:t>CARENtest</a:t>
            </a:r>
            <a:endParaRPr lang="nl-NL" dirty="0"/>
          </a:p>
        </p:txBody>
      </p:sp>
      <p:sp>
        <p:nvSpPr>
          <p:cNvPr id="4" name="Tijdelijke aanduiding voor dianummer 3"/>
          <p:cNvSpPr>
            <a:spLocks noGrp="1"/>
          </p:cNvSpPr>
          <p:nvPr>
            <p:ph type="sldNum" sz="quarter" idx="10"/>
          </p:nvPr>
        </p:nvSpPr>
        <p:spPr/>
        <p:txBody>
          <a:bodyPr/>
          <a:lstStyle/>
          <a:p>
            <a:fld id="{917EF7B6-3493-40A9-973B-D07C6355380C}" type="slidenum">
              <a:rPr lang="nl-NL" smtClean="0"/>
              <a:pPr/>
              <a:t>33</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Tx/>
              <a:buNone/>
            </a:pPr>
            <a:endParaRPr lang="nl-NL" baseline="0" dirty="0" smtClean="0"/>
          </a:p>
          <a:p>
            <a:pPr>
              <a:buFontTx/>
              <a:buChar char="-"/>
            </a:pPr>
            <a:r>
              <a:rPr lang="nl-NL" baseline="0" dirty="0" smtClean="0"/>
              <a:t>- per jaar loopt meer dan 3% van de amateursporters een </a:t>
            </a:r>
            <a:r>
              <a:rPr lang="nl-NL" baseline="0" dirty="0" err="1" smtClean="0"/>
              <a:t>vkb</a:t>
            </a:r>
            <a:r>
              <a:rPr lang="nl-NL" baseline="0" dirty="0" smtClean="0"/>
              <a:t>- ruptuur op; bij topsporters kan dit, afhankelijk van de soort sport, zelfs oplopen tot 15 %(</a:t>
            </a:r>
            <a:r>
              <a:rPr lang="nl-NL" baseline="0" dirty="0" err="1" smtClean="0"/>
              <a:t>moses</a:t>
            </a:r>
            <a:r>
              <a:rPr lang="nl-NL" baseline="0" dirty="0" smtClean="0"/>
              <a:t> </a:t>
            </a:r>
            <a:r>
              <a:rPr lang="nl-NL" baseline="0" dirty="0" err="1" smtClean="0"/>
              <a:t>ea</a:t>
            </a:r>
            <a:r>
              <a:rPr lang="nl-NL" baseline="0" dirty="0" smtClean="0"/>
              <a:t>)</a:t>
            </a:r>
          </a:p>
          <a:p>
            <a:pPr>
              <a:buFontTx/>
              <a:buChar char="-"/>
            </a:pPr>
            <a:r>
              <a:rPr lang="nl-NL" baseline="0" dirty="0" smtClean="0"/>
              <a:t>20% blessures aan het kniegewricht (</a:t>
            </a:r>
            <a:r>
              <a:rPr lang="nl-NL" baseline="0" dirty="0" err="1" smtClean="0"/>
              <a:t>tno</a:t>
            </a:r>
            <a:r>
              <a:rPr lang="nl-NL" baseline="0" dirty="0" smtClean="0"/>
              <a:t> 2007)</a:t>
            </a:r>
          </a:p>
          <a:p>
            <a:pPr>
              <a:buFontTx/>
              <a:buChar char="-"/>
            </a:pPr>
            <a:endParaRPr lang="nl-NL" baseline="0"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nl-NL" dirty="0" smtClean="0"/>
              <a:t>(</a:t>
            </a:r>
            <a:r>
              <a:rPr lang="nl-NL" dirty="0" err="1" smtClean="0"/>
              <a:t>wright</a:t>
            </a:r>
            <a:r>
              <a:rPr lang="nl-NL" dirty="0" smtClean="0"/>
              <a:t> </a:t>
            </a:r>
            <a:r>
              <a:rPr lang="nl-NL" dirty="0" err="1" smtClean="0"/>
              <a:t>ea</a:t>
            </a:r>
            <a:r>
              <a:rPr lang="nl-NL" dirty="0" smtClean="0"/>
              <a:t>; </a:t>
            </a:r>
            <a:r>
              <a:rPr lang="nl-NL" dirty="0" err="1" smtClean="0"/>
              <a:t>swärd</a:t>
            </a:r>
            <a:r>
              <a:rPr lang="nl-NL" dirty="0" smtClean="0"/>
              <a:t> </a:t>
            </a:r>
            <a:r>
              <a:rPr lang="nl-NL" dirty="0" err="1" smtClean="0"/>
              <a:t>ea</a:t>
            </a:r>
            <a:r>
              <a:rPr lang="nl-NL" dirty="0" smtClean="0"/>
              <a:t>; </a:t>
            </a:r>
            <a:r>
              <a:rPr lang="nl-NL" dirty="0" err="1" smtClean="0"/>
              <a:t>barber-westin&amp;noyes</a:t>
            </a:r>
            <a:r>
              <a:rPr lang="nl-NL" dirty="0" smtClean="0"/>
              <a:t>; </a:t>
            </a:r>
            <a:r>
              <a:rPr lang="nl-NL" dirty="0" err="1" smtClean="0"/>
              <a:t>wright</a:t>
            </a:r>
            <a:r>
              <a:rPr lang="nl-NL" dirty="0" smtClean="0"/>
              <a:t> </a:t>
            </a:r>
            <a:r>
              <a:rPr lang="nl-NL" dirty="0" err="1" smtClean="0"/>
              <a:t>ea</a:t>
            </a:r>
            <a:r>
              <a:rPr lang="nl-NL" dirty="0" smtClean="0"/>
              <a:t>; </a:t>
            </a:r>
            <a:r>
              <a:rPr lang="nl-NL" dirty="0" err="1" smtClean="0"/>
              <a:t>paterno</a:t>
            </a:r>
            <a:r>
              <a:rPr lang="nl-NL" dirty="0" smtClean="0"/>
              <a:t> </a:t>
            </a:r>
            <a:r>
              <a:rPr lang="nl-NL" dirty="0" err="1" smtClean="0"/>
              <a:t>ea</a:t>
            </a:r>
            <a:r>
              <a:rPr lang="nl-NL" dirty="0" smtClean="0"/>
              <a:t>) </a:t>
            </a:r>
          </a:p>
          <a:p>
            <a:pPr>
              <a:buFontTx/>
              <a:buChar char="-"/>
            </a:pPr>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917EF7B6-3493-40A9-973B-D07C6355380C}"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err="1" smtClean="0"/>
              <a:t>Peak</a:t>
            </a:r>
            <a:r>
              <a:rPr lang="nl-NL" dirty="0" smtClean="0"/>
              <a:t> incidentie van contralaterale ruptuur was gedurende de tweede en derde jaar na reconstructie</a:t>
            </a:r>
            <a:r>
              <a:rPr lang="nl-NL" baseline="0" dirty="0" smtClean="0"/>
              <a:t> (5 jaar follow-up)</a:t>
            </a:r>
          </a:p>
          <a:p>
            <a:pPr>
              <a:buFontTx/>
              <a:buChar char="-"/>
            </a:pPr>
            <a:r>
              <a:rPr lang="nl-NL" dirty="0" smtClean="0"/>
              <a:t>Het risico op een </a:t>
            </a:r>
            <a:r>
              <a:rPr lang="nl-NL" dirty="0" err="1" smtClean="0"/>
              <a:t>re-ruptuur</a:t>
            </a:r>
            <a:r>
              <a:rPr lang="nl-NL" dirty="0" smtClean="0"/>
              <a:t> is het hoogst in de eerste 12 maanden p.o., na 12 maanden is het risico op een </a:t>
            </a:r>
            <a:r>
              <a:rPr lang="nl-NL" dirty="0" err="1" smtClean="0"/>
              <a:t>re-ruptuur</a:t>
            </a:r>
            <a:r>
              <a:rPr lang="nl-NL" dirty="0" smtClean="0"/>
              <a:t> net zo hoog als een ruptuur aan de contralaterale knie.</a:t>
            </a:r>
          </a:p>
          <a:p>
            <a:pPr>
              <a:buFontTx/>
              <a:buChar char="-"/>
            </a:pPr>
            <a:r>
              <a:rPr lang="nl-NL" dirty="0" smtClean="0"/>
              <a:t>Binnen twee jaar: </a:t>
            </a:r>
            <a:r>
              <a:rPr lang="nl-NL" dirty="0" err="1" smtClean="0"/>
              <a:t>re-ruptuur</a:t>
            </a:r>
            <a:r>
              <a:rPr lang="nl-NL" dirty="0" smtClean="0"/>
              <a:t> bij 3-22% van de patiënten</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                             ruptuur contralateraal bij 2-24% van de patiënten  Wright et al,2011;</a:t>
            </a:r>
            <a:r>
              <a:rPr lang="nl-NL" dirty="0" err="1" smtClean="0"/>
              <a:t>Paterno</a:t>
            </a:r>
            <a:r>
              <a:rPr lang="nl-NL" dirty="0" smtClean="0"/>
              <a:t> et al,2012  </a:t>
            </a:r>
          </a:p>
          <a:p>
            <a:endParaRPr lang="nl-NL" dirty="0" smtClean="0"/>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917EF7B6-3493-40A9-973B-D07C6355380C}" type="slidenum">
              <a:rPr lang="nl-NL" smtClean="0"/>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1" dirty="0" smtClean="0"/>
              <a:t>Vrouwelijk geslacht: </a:t>
            </a:r>
            <a:r>
              <a:rPr lang="nl-NL" dirty="0" smtClean="0"/>
              <a:t>vrouwen</a:t>
            </a:r>
            <a:r>
              <a:rPr lang="nl-NL" baseline="0" dirty="0" smtClean="0"/>
              <a:t> hebben 3x meer kans op een VKB ruptuur (</a:t>
            </a:r>
            <a:r>
              <a:rPr lang="en-US" sz="1200" dirty="0" smtClean="0"/>
              <a:t>Walden et al. 2011)</a:t>
            </a:r>
            <a:endParaRPr lang="nl-NL" baseline="0" dirty="0" smtClean="0"/>
          </a:p>
          <a:p>
            <a:r>
              <a:rPr lang="nl-NL" b="1" baseline="0" dirty="0" smtClean="0"/>
              <a:t>Wedstrijden: </a:t>
            </a:r>
            <a:r>
              <a:rPr lang="nl-NL" b="0" baseline="0" dirty="0" smtClean="0"/>
              <a:t>gebeurt vaker in wedstrijden dan in trainingen (Vermoeidheid?)</a:t>
            </a:r>
          </a:p>
          <a:p>
            <a:r>
              <a:rPr lang="nl-NL" b="1" baseline="0" dirty="0" smtClean="0"/>
              <a:t>Anatomische factoren: </a:t>
            </a:r>
            <a:r>
              <a:rPr lang="nl-NL" dirty="0" smtClean="0"/>
              <a:t>Een nauwe </a:t>
            </a:r>
            <a:r>
              <a:rPr lang="nl-NL" dirty="0" err="1" smtClean="0"/>
              <a:t>intercondylaire</a:t>
            </a:r>
            <a:r>
              <a:rPr lang="nl-NL" dirty="0" smtClean="0"/>
              <a:t> </a:t>
            </a:r>
            <a:r>
              <a:rPr lang="nl-NL" dirty="0" err="1" smtClean="0"/>
              <a:t>notch</a:t>
            </a:r>
            <a:r>
              <a:rPr lang="nl-NL" dirty="0" smtClean="0"/>
              <a:t> kan de VKB beïnvloeden door </a:t>
            </a:r>
            <a:r>
              <a:rPr lang="nl-NL" dirty="0" err="1" smtClean="0"/>
              <a:t>impigment</a:t>
            </a:r>
            <a:r>
              <a:rPr lang="nl-NL" dirty="0" smtClean="0"/>
              <a:t>, wat de </a:t>
            </a:r>
            <a:r>
              <a:rPr lang="nl-NL" dirty="0" err="1" smtClean="0"/>
              <a:t>vkb</a:t>
            </a:r>
            <a:r>
              <a:rPr lang="nl-NL" dirty="0" smtClean="0"/>
              <a:t> kan beschadigen en zwakker maken, en/of de breedte van de </a:t>
            </a:r>
            <a:r>
              <a:rPr lang="nl-NL" dirty="0" err="1" smtClean="0"/>
              <a:t>notch</a:t>
            </a:r>
            <a:r>
              <a:rPr lang="nl-NL" dirty="0" smtClean="0"/>
              <a:t> is gecorreleerd met de breedte van de VKB, </a:t>
            </a:r>
            <a:r>
              <a:rPr lang="nl-NL" dirty="0" err="1" smtClean="0"/>
              <a:t>maw</a:t>
            </a:r>
            <a:r>
              <a:rPr lang="nl-NL" dirty="0" smtClean="0"/>
              <a:t>: een nauwe </a:t>
            </a:r>
            <a:r>
              <a:rPr lang="nl-NL" dirty="0" err="1" smtClean="0"/>
              <a:t>notch</a:t>
            </a:r>
            <a:r>
              <a:rPr lang="nl-NL" dirty="0" smtClean="0"/>
              <a:t> betekend een smallere VKB</a:t>
            </a:r>
            <a:r>
              <a:rPr lang="nl-NL" b="0" dirty="0" smtClean="0"/>
              <a:t>(</a:t>
            </a:r>
            <a:r>
              <a:rPr lang="nl-NL" b="0" dirty="0" err="1" smtClean="0"/>
              <a:t>Swärd</a:t>
            </a:r>
            <a:r>
              <a:rPr lang="nl-NL" b="0" dirty="0" smtClean="0"/>
              <a:t> et al,2010)</a:t>
            </a:r>
          </a:p>
          <a:p>
            <a:r>
              <a:rPr lang="nl-NL" dirty="0" smtClean="0"/>
              <a:t>Zowel grote gegeneraliseerde </a:t>
            </a:r>
            <a:r>
              <a:rPr lang="nl-NL" dirty="0" err="1" smtClean="0"/>
              <a:t>gewrichtslaxiteit</a:t>
            </a:r>
            <a:r>
              <a:rPr lang="nl-NL" dirty="0" smtClean="0"/>
              <a:t>, als grote knie </a:t>
            </a:r>
            <a:r>
              <a:rPr lang="nl-NL" dirty="0" err="1" smtClean="0"/>
              <a:t>laxiteit</a:t>
            </a:r>
            <a:r>
              <a:rPr lang="nl-NL" dirty="0" smtClean="0"/>
              <a:t> (hyperextensie) is predisponerend voor VKB ruptuur</a:t>
            </a:r>
            <a:r>
              <a:rPr lang="nl-NL" b="0" dirty="0" smtClean="0"/>
              <a:t>(</a:t>
            </a:r>
            <a:r>
              <a:rPr lang="nl-NL" b="0" dirty="0" err="1" smtClean="0"/>
              <a:t>Swärd</a:t>
            </a:r>
            <a:r>
              <a:rPr lang="nl-NL" b="0" dirty="0" smtClean="0"/>
              <a:t> et al,2010; Myer et al,2010) </a:t>
            </a:r>
          </a:p>
          <a:p>
            <a:r>
              <a:rPr lang="nl-NL" b="1" baseline="0" dirty="0" smtClean="0"/>
              <a:t>BMI: </a:t>
            </a:r>
            <a:endParaRPr lang="nl-NL"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b="1" baseline="0" dirty="0" smtClean="0"/>
              <a:t>Niveau:</a:t>
            </a:r>
            <a:r>
              <a:rPr lang="nl-NL" dirty="0" smtClean="0"/>
              <a:t>incidentie amateursporter is 3%, bij topsporters loopt dit op naar 15%</a:t>
            </a:r>
            <a:r>
              <a:rPr lang="nl-NL" b="0" dirty="0" smtClean="0"/>
              <a:t>(</a:t>
            </a:r>
            <a:r>
              <a:rPr lang="nl-NL" b="0" dirty="0" err="1" smtClean="0"/>
              <a:t>moses</a:t>
            </a:r>
            <a:r>
              <a:rPr lang="nl-NL" b="0" dirty="0" smtClean="0"/>
              <a:t> et al,2012)</a:t>
            </a: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b="1" baseline="0" dirty="0" smtClean="0"/>
              <a:t>Leeftijd:  </a:t>
            </a:r>
            <a:r>
              <a:rPr lang="nl-NL" dirty="0" smtClean="0"/>
              <a:t>Incidentie is het hoogst bij jonge mensen (15-25 jaar) die een </a:t>
            </a:r>
            <a:r>
              <a:rPr lang="nl-NL" dirty="0" err="1" smtClean="0"/>
              <a:t>pivoterende</a:t>
            </a:r>
            <a:r>
              <a:rPr lang="nl-NL" dirty="0" smtClean="0"/>
              <a:t> sport beoefenen</a:t>
            </a:r>
            <a:r>
              <a:rPr lang="nl-NL" b="0" dirty="0" smtClean="0"/>
              <a:t>(</a:t>
            </a:r>
            <a:r>
              <a:rPr lang="nl-NL" b="0" dirty="0" err="1" smtClean="0"/>
              <a:t>prodromos</a:t>
            </a:r>
            <a:r>
              <a:rPr lang="nl-NL" b="0" dirty="0" smtClean="0"/>
              <a:t> et al,2007; </a:t>
            </a:r>
            <a:r>
              <a:rPr lang="nl-NL" b="0" dirty="0" err="1" smtClean="0"/>
              <a:t>moses</a:t>
            </a:r>
            <a:r>
              <a:rPr lang="nl-NL" b="0" dirty="0" smtClean="0"/>
              <a:t> et al,2012)</a:t>
            </a:r>
          </a:p>
          <a:p>
            <a:pPr marL="0" marR="0" indent="0" algn="l" defTabSz="914400" rtl="0" eaLnBrk="1" fontAlgn="auto" latinLnBrk="0" hangingPunct="1">
              <a:lnSpc>
                <a:spcPct val="100000"/>
              </a:lnSpc>
              <a:spcBef>
                <a:spcPts val="0"/>
              </a:spcBef>
              <a:spcAft>
                <a:spcPts val="0"/>
              </a:spcAft>
              <a:buClrTx/>
              <a:buSzTx/>
              <a:buFontTx/>
              <a:buNone/>
              <a:tabLst/>
              <a:defRPr/>
            </a:pPr>
            <a:r>
              <a:rPr lang="nl-NL" b="1" dirty="0" smtClean="0"/>
              <a:t>Omgevingsfactoren: </a:t>
            </a:r>
          </a:p>
          <a:p>
            <a:pPr marL="0" marR="0" indent="0" algn="l" defTabSz="914400" rtl="0" eaLnBrk="1" fontAlgn="auto" latinLnBrk="0" hangingPunct="1">
              <a:lnSpc>
                <a:spcPct val="100000"/>
              </a:lnSpc>
              <a:spcBef>
                <a:spcPts val="0"/>
              </a:spcBef>
              <a:spcAft>
                <a:spcPts val="0"/>
              </a:spcAft>
              <a:buClrTx/>
              <a:buSzTx/>
              <a:buFontTx/>
              <a:buNone/>
              <a:tabLst/>
              <a:defRPr/>
            </a:pPr>
            <a:r>
              <a:rPr lang="nl-NL" b="1" dirty="0" smtClean="0"/>
              <a:t>Menstruele cyclus: </a:t>
            </a:r>
            <a:r>
              <a:rPr lang="nl-NL" dirty="0" smtClean="0"/>
              <a:t>Vrouwelijke geslachtshormonen hebben invloed op </a:t>
            </a:r>
            <a:r>
              <a:rPr lang="nl-NL" dirty="0" err="1" smtClean="0"/>
              <a:t>gewrichtslaxiteit</a:t>
            </a:r>
            <a:r>
              <a:rPr lang="nl-NL" dirty="0" smtClean="0"/>
              <a:t>, de metabolisme en collageen synthese van de ACL en op het </a:t>
            </a:r>
            <a:r>
              <a:rPr lang="nl-NL" dirty="0" err="1" smtClean="0"/>
              <a:t>neuromusculaire</a:t>
            </a:r>
            <a:r>
              <a:rPr lang="nl-NL" dirty="0" smtClean="0"/>
              <a:t> systeem.</a:t>
            </a:r>
            <a:r>
              <a:rPr lang="nl-NL" b="0" dirty="0" smtClean="0"/>
              <a:t>(</a:t>
            </a:r>
            <a:r>
              <a:rPr lang="nl-NL" b="0" dirty="0" err="1" smtClean="0"/>
              <a:t>Eiling</a:t>
            </a:r>
            <a:r>
              <a:rPr lang="nl-NL" b="0" dirty="0" smtClean="0"/>
              <a:t> et al,2007;</a:t>
            </a:r>
            <a:r>
              <a:rPr lang="nl-NL" b="0" dirty="0" err="1" smtClean="0"/>
              <a:t>Zazulak</a:t>
            </a:r>
            <a:r>
              <a:rPr lang="nl-NL" b="0" dirty="0" smtClean="0"/>
              <a:t>,2006l; </a:t>
            </a:r>
            <a:r>
              <a:rPr lang="nl-NL" b="0" dirty="0" err="1" smtClean="0"/>
              <a:t>Renstrom</a:t>
            </a:r>
            <a:r>
              <a:rPr lang="nl-NL" b="0" dirty="0" smtClean="0"/>
              <a:t> et al,2008)</a:t>
            </a:r>
            <a:endParaRPr lang="nl-NL"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b="1" dirty="0" smtClean="0"/>
              <a:t>Biomechanische</a:t>
            </a:r>
            <a:r>
              <a:rPr lang="nl-NL" b="1" baseline="0" dirty="0" smtClean="0"/>
              <a:t> en </a:t>
            </a:r>
            <a:r>
              <a:rPr lang="nl-NL" b="1" baseline="0" dirty="0" err="1" smtClean="0"/>
              <a:t>neuromusculaire</a:t>
            </a:r>
            <a:r>
              <a:rPr lang="nl-NL" b="1" baseline="0" dirty="0" smtClean="0"/>
              <a:t> factoren: verder op door omdat die </a:t>
            </a:r>
            <a:r>
              <a:rPr lang="nl-NL" b="1" baseline="0" dirty="0" err="1" smtClean="0"/>
              <a:t>beinvloedbaar</a:t>
            </a:r>
            <a:r>
              <a:rPr lang="nl-NL" b="1" baseline="0" dirty="0" smtClean="0"/>
              <a:t> zijn.</a:t>
            </a:r>
            <a:endParaRPr lang="nl-NL" b="0" dirty="0" smtClean="0"/>
          </a:p>
          <a:p>
            <a:endParaRPr lang="nl-NL" b="1" dirty="0"/>
          </a:p>
        </p:txBody>
      </p:sp>
      <p:sp>
        <p:nvSpPr>
          <p:cNvPr id="4" name="Tijdelijke aanduiding voor dianummer 3"/>
          <p:cNvSpPr>
            <a:spLocks noGrp="1"/>
          </p:cNvSpPr>
          <p:nvPr>
            <p:ph type="sldNum" sz="quarter" idx="10"/>
          </p:nvPr>
        </p:nvSpPr>
        <p:spPr/>
        <p:txBody>
          <a:bodyPr/>
          <a:lstStyle/>
          <a:p>
            <a:fld id="{917EF7B6-3493-40A9-973B-D07C6355380C}" type="slidenum">
              <a:rPr lang="nl-NL" smtClean="0"/>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  Status na VKB reconstructie: een eerder doorgemaakt letsel aan de VKB geeft een hogere kans op een nieuw letsel, re-ruptuur of contralateraal. niveau van activiteit:</a:t>
            </a:r>
          </a:p>
          <a:p>
            <a:r>
              <a:rPr lang="nl-NL" dirty="0" smtClean="0"/>
              <a:t>- niveau 1-2(IKDC </a:t>
            </a:r>
            <a:r>
              <a:rPr lang="nl-NL" dirty="0" err="1" smtClean="0"/>
              <a:t>activity</a:t>
            </a:r>
            <a:r>
              <a:rPr lang="nl-NL" dirty="0" smtClean="0"/>
              <a:t> level) verhoogd het risico met een factor 10 vergeleken met terugkeer naar niveau 3-4.</a:t>
            </a:r>
          </a:p>
          <a:p>
            <a:r>
              <a:rPr lang="nl-NL" dirty="0" smtClean="0"/>
              <a:t>Leeftijd</a:t>
            </a:r>
            <a:r>
              <a:rPr lang="nl-NL" baseline="0" dirty="0" smtClean="0"/>
              <a:t> is jonger dan 21 jaar</a:t>
            </a:r>
          </a:p>
          <a:p>
            <a:endParaRPr lang="nl-NL" baseline="0" dirty="0" smtClean="0"/>
          </a:p>
          <a:p>
            <a:r>
              <a:rPr lang="nl-NL" baseline="0" dirty="0" smtClean="0"/>
              <a:t>Naast bestaande risicofactoren</a:t>
            </a:r>
            <a:endParaRPr lang="nl-NL" dirty="0"/>
          </a:p>
        </p:txBody>
      </p:sp>
      <p:sp>
        <p:nvSpPr>
          <p:cNvPr id="4" name="Tijdelijke aanduiding voor dianummer 3"/>
          <p:cNvSpPr>
            <a:spLocks noGrp="1"/>
          </p:cNvSpPr>
          <p:nvPr>
            <p:ph type="sldNum" sz="quarter" idx="10"/>
          </p:nvPr>
        </p:nvSpPr>
        <p:spPr/>
        <p:txBody>
          <a:bodyPr/>
          <a:lstStyle/>
          <a:p>
            <a:fld id="{917EF7B6-3493-40A9-973B-D07C6355380C}" type="slidenum">
              <a:rPr lang="nl-NL" smtClean="0"/>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17EF7B6-3493-40A9-973B-D07C6355380C}" type="slidenum">
              <a:rPr lang="nl-NL" smtClean="0"/>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Sensitiviteit</a:t>
            </a:r>
            <a:r>
              <a:rPr lang="nl-NL" baseline="0" dirty="0" smtClean="0"/>
              <a:t> 92%</a:t>
            </a:r>
          </a:p>
          <a:p>
            <a:r>
              <a:rPr lang="nl-NL" baseline="0" dirty="0" smtClean="0"/>
              <a:t>Specificiteit 88%   </a:t>
            </a:r>
            <a:r>
              <a:rPr lang="nl-NL" baseline="0" dirty="0" err="1" smtClean="0"/>
              <a:t>paterno</a:t>
            </a:r>
            <a:r>
              <a:rPr lang="nl-NL" baseline="0" dirty="0" smtClean="0"/>
              <a:t> 2010</a:t>
            </a:r>
          </a:p>
          <a:p>
            <a:r>
              <a:rPr lang="nl-NL" baseline="0" dirty="0" err="1" smtClean="0"/>
              <a:t>Paterno</a:t>
            </a:r>
            <a:r>
              <a:rPr lang="nl-NL" baseline="0" dirty="0" smtClean="0"/>
              <a:t> 2010: </a:t>
            </a:r>
            <a:r>
              <a:rPr lang="nl-NL" baseline="0" dirty="0" err="1" smtClean="0"/>
              <a:t>prosprective</a:t>
            </a:r>
            <a:r>
              <a:rPr lang="nl-NL" baseline="0" dirty="0" smtClean="0"/>
              <a:t> studie naar </a:t>
            </a:r>
            <a:r>
              <a:rPr lang="nl-NL" baseline="0" dirty="0" err="1" smtClean="0"/>
              <a:t>re-ruptuur</a:t>
            </a:r>
            <a:r>
              <a:rPr lang="nl-NL" baseline="0" dirty="0" smtClean="0"/>
              <a:t> bij 65 (35 mannen;21 vrouwen) jonge atleten (16-19 jaar)</a:t>
            </a:r>
          </a:p>
          <a:p>
            <a:r>
              <a:rPr lang="nl-NL" baseline="0" dirty="0" smtClean="0"/>
              <a:t>Bij combinatie van contacttrauma eerste </a:t>
            </a:r>
            <a:r>
              <a:rPr lang="nl-NL" baseline="0" dirty="0" err="1" smtClean="0"/>
              <a:t>vkb</a:t>
            </a:r>
            <a:r>
              <a:rPr lang="nl-NL" baseline="0" dirty="0" smtClean="0"/>
              <a:t> ruptuur met terugkeer naar </a:t>
            </a:r>
            <a:r>
              <a:rPr lang="nl-NL" baseline="0" dirty="0" err="1" smtClean="0"/>
              <a:t>pivoterende</a:t>
            </a:r>
            <a:r>
              <a:rPr lang="nl-NL" baseline="0" dirty="0" smtClean="0"/>
              <a:t> sporten.</a:t>
            </a:r>
          </a:p>
          <a:p>
            <a:endParaRPr lang="nl-NL" baseline="0" dirty="0" smtClean="0"/>
          </a:p>
          <a:p>
            <a:r>
              <a:rPr lang="nl-NL" sz="1200" i="1" kern="1200" baseline="0" dirty="0" smtClean="0">
                <a:solidFill>
                  <a:schemeClr val="tx1"/>
                </a:solidFill>
                <a:latin typeface="+mn-lt"/>
                <a:ea typeface="+mn-ea"/>
                <a:cs typeface="+mn-cs"/>
              </a:rPr>
              <a:t>1.Ligament </a:t>
            </a:r>
            <a:r>
              <a:rPr lang="nl-NL" sz="1200" i="1" kern="1200" baseline="0" dirty="0" err="1" smtClean="0">
                <a:solidFill>
                  <a:schemeClr val="tx1"/>
                </a:solidFill>
                <a:latin typeface="+mn-lt"/>
                <a:ea typeface="+mn-ea"/>
                <a:cs typeface="+mn-cs"/>
              </a:rPr>
              <a:t>dominance</a:t>
            </a:r>
            <a:r>
              <a:rPr lang="nl-NL" sz="1200" i="1" kern="1200" baseline="0" dirty="0" smtClean="0">
                <a:solidFill>
                  <a:schemeClr val="tx1"/>
                </a:solidFill>
                <a:latin typeface="+mn-lt"/>
                <a:ea typeface="+mn-ea"/>
                <a:cs typeface="+mn-cs"/>
              </a:rPr>
              <a:t> is het verschijnsel dat voordat de beenspieren kunnen aanspannen, er al ‘stress’ op de ligamenten ontstaat tijdens sportactiviteiten, omdat deze de </a:t>
            </a:r>
            <a:r>
              <a:rPr lang="nl-NL" sz="1200" i="1" kern="1200" baseline="0" dirty="0" err="1" smtClean="0">
                <a:solidFill>
                  <a:schemeClr val="tx1"/>
                </a:solidFill>
                <a:latin typeface="+mn-lt"/>
                <a:ea typeface="+mn-ea"/>
                <a:cs typeface="+mn-cs"/>
              </a:rPr>
              <a:t>grondreactiekrachten</a:t>
            </a:r>
            <a:r>
              <a:rPr lang="nl-NL" sz="1200" i="1" kern="1200" baseline="0" dirty="0" smtClean="0">
                <a:solidFill>
                  <a:schemeClr val="tx1"/>
                </a:solidFill>
                <a:latin typeface="+mn-lt"/>
                <a:ea typeface="+mn-ea"/>
                <a:cs typeface="+mn-cs"/>
              </a:rPr>
              <a:t> absorberen. Hierdoor ontstaat de dynamische </a:t>
            </a:r>
            <a:r>
              <a:rPr lang="nl-NL" sz="1200" i="1" kern="1200" baseline="0" dirty="0" err="1" smtClean="0">
                <a:solidFill>
                  <a:schemeClr val="tx1"/>
                </a:solidFill>
                <a:latin typeface="+mn-lt"/>
                <a:ea typeface="+mn-ea"/>
                <a:cs typeface="+mn-cs"/>
              </a:rPr>
              <a:t>knievalgus</a:t>
            </a:r>
            <a:endParaRPr lang="nl-NL" sz="1200" i="1" kern="1200" baseline="0" dirty="0" smtClean="0">
              <a:solidFill>
                <a:schemeClr val="tx1"/>
              </a:solidFill>
              <a:latin typeface="+mn-lt"/>
              <a:ea typeface="+mn-ea"/>
              <a:cs typeface="+mn-cs"/>
            </a:endParaRPr>
          </a:p>
          <a:p>
            <a:r>
              <a:rPr lang="nl-NL" sz="1200" i="1" kern="1200" baseline="0" dirty="0" smtClean="0">
                <a:solidFill>
                  <a:schemeClr val="tx1"/>
                </a:solidFill>
                <a:latin typeface="+mn-lt"/>
                <a:ea typeface="+mn-ea"/>
                <a:cs typeface="+mn-cs"/>
              </a:rPr>
              <a:t>2.Quadriceps </a:t>
            </a:r>
            <a:r>
              <a:rPr lang="nl-NL" sz="1200" i="1" kern="1200" baseline="0" dirty="0" err="1" smtClean="0">
                <a:solidFill>
                  <a:schemeClr val="tx1"/>
                </a:solidFill>
                <a:latin typeface="+mn-lt"/>
                <a:ea typeface="+mn-ea"/>
                <a:cs typeface="+mn-cs"/>
              </a:rPr>
              <a:t>dominance</a:t>
            </a:r>
            <a:r>
              <a:rPr lang="nl-NL" sz="1200" i="1" kern="1200" baseline="0" dirty="0" smtClean="0">
                <a:solidFill>
                  <a:schemeClr val="tx1"/>
                </a:solidFill>
                <a:latin typeface="+mn-lt"/>
                <a:ea typeface="+mn-ea"/>
                <a:cs typeface="+mn-cs"/>
              </a:rPr>
              <a:t> is de disbalans tussen de </a:t>
            </a:r>
            <a:r>
              <a:rPr lang="nl-NL" sz="1200" i="1" kern="1200" baseline="0" dirty="0" err="1" smtClean="0">
                <a:solidFill>
                  <a:schemeClr val="tx1"/>
                </a:solidFill>
                <a:latin typeface="+mn-lt"/>
                <a:ea typeface="+mn-ea"/>
                <a:cs typeface="+mn-cs"/>
              </a:rPr>
              <a:t>recruteringspatronen</a:t>
            </a:r>
            <a:r>
              <a:rPr lang="nl-NL" sz="1200" i="1" kern="1200" baseline="0" dirty="0" smtClean="0">
                <a:solidFill>
                  <a:schemeClr val="tx1"/>
                </a:solidFill>
                <a:latin typeface="+mn-lt"/>
                <a:ea typeface="+mn-ea"/>
                <a:cs typeface="+mn-cs"/>
              </a:rPr>
              <a:t> van de m. </a:t>
            </a:r>
            <a:r>
              <a:rPr lang="nl-NL" sz="1200" i="1" kern="1200" baseline="0" dirty="0" err="1" smtClean="0">
                <a:solidFill>
                  <a:schemeClr val="tx1"/>
                </a:solidFill>
                <a:latin typeface="+mn-lt"/>
                <a:ea typeface="+mn-ea"/>
                <a:cs typeface="+mn-cs"/>
              </a:rPr>
              <a:t>quadriceps</a:t>
            </a:r>
            <a:r>
              <a:rPr lang="nl-NL" sz="1200" i="1" kern="1200" baseline="0" dirty="0" smtClean="0">
                <a:solidFill>
                  <a:schemeClr val="tx1"/>
                </a:solidFill>
                <a:latin typeface="+mn-lt"/>
                <a:ea typeface="+mn-ea"/>
                <a:cs typeface="+mn-cs"/>
              </a:rPr>
              <a:t> en de hamstrings in hetzelfde been,waarbij de m. </a:t>
            </a:r>
            <a:r>
              <a:rPr lang="nl-NL" sz="1200" i="1" kern="1200" baseline="0" dirty="0" err="1" smtClean="0">
                <a:solidFill>
                  <a:schemeClr val="tx1"/>
                </a:solidFill>
                <a:latin typeface="+mn-lt"/>
                <a:ea typeface="+mn-ea"/>
                <a:cs typeface="+mn-cs"/>
              </a:rPr>
              <a:t>quadriceps</a:t>
            </a:r>
            <a:r>
              <a:rPr lang="nl-NL" sz="1200" i="1" kern="1200" baseline="0" dirty="0" smtClean="0">
                <a:solidFill>
                  <a:schemeClr val="tx1"/>
                </a:solidFill>
                <a:latin typeface="+mn-lt"/>
                <a:ea typeface="+mn-ea"/>
                <a:cs typeface="+mn-cs"/>
              </a:rPr>
              <a:t> in verhouding teveel actief is tijdens sportactiviteiten (zoals landen); er is te weinig cocontractie van </a:t>
            </a:r>
            <a:r>
              <a:rPr lang="nl-NL" sz="1200" i="1" kern="1200" baseline="0" dirty="0" err="1" smtClean="0">
                <a:solidFill>
                  <a:schemeClr val="tx1"/>
                </a:solidFill>
                <a:latin typeface="+mn-lt"/>
                <a:ea typeface="+mn-ea"/>
                <a:cs typeface="+mn-cs"/>
              </a:rPr>
              <a:t>dehamstrings</a:t>
            </a:r>
            <a:r>
              <a:rPr lang="nl-NL" sz="1200" i="1" kern="1200" baseline="0" dirty="0" smtClean="0">
                <a:solidFill>
                  <a:schemeClr val="tx1"/>
                </a:solidFill>
                <a:latin typeface="+mn-lt"/>
                <a:ea typeface="+mn-ea"/>
                <a:cs typeface="+mn-cs"/>
              </a:rPr>
              <a:t>. Dit zorgt voor een kleine </a:t>
            </a:r>
            <a:r>
              <a:rPr lang="nl-NL" sz="1200" i="1" kern="1200" baseline="0" dirty="0" err="1" smtClean="0">
                <a:solidFill>
                  <a:schemeClr val="tx1"/>
                </a:solidFill>
                <a:latin typeface="+mn-lt"/>
                <a:ea typeface="+mn-ea"/>
                <a:cs typeface="+mn-cs"/>
              </a:rPr>
              <a:t>knieflexiehoek</a:t>
            </a:r>
            <a:r>
              <a:rPr lang="nl-NL" sz="1200" i="1" kern="1200" baseline="0" dirty="0" smtClean="0">
                <a:solidFill>
                  <a:schemeClr val="tx1"/>
                </a:solidFill>
                <a:latin typeface="+mn-lt"/>
                <a:ea typeface="+mn-ea"/>
                <a:cs typeface="+mn-cs"/>
              </a:rPr>
              <a:t> wat een risicofactor s voor </a:t>
            </a:r>
            <a:r>
              <a:rPr lang="nl-NL" sz="1200" i="1" kern="1200" baseline="0" dirty="0" err="1" smtClean="0">
                <a:solidFill>
                  <a:schemeClr val="tx1"/>
                </a:solidFill>
                <a:latin typeface="+mn-lt"/>
                <a:ea typeface="+mn-ea"/>
                <a:cs typeface="+mn-cs"/>
              </a:rPr>
              <a:t>re-rupturen</a:t>
            </a:r>
            <a:endParaRPr lang="nl-NL" baseline="0" dirty="0" smtClean="0"/>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917EF7B6-3493-40A9-973B-D07C6355380C}" type="slidenum">
              <a:rPr lang="nl-NL" smtClean="0"/>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Op basis van Veranderingen in</a:t>
            </a:r>
            <a:r>
              <a:rPr lang="nl-NL" baseline="0" dirty="0" smtClean="0"/>
              <a:t> de biomechanica van zowel de aangedane als de niet aangedane knie. Een </a:t>
            </a:r>
            <a:r>
              <a:rPr lang="nl-NL" baseline="0" dirty="0" err="1" smtClean="0"/>
              <a:t>dysbalans</a:t>
            </a:r>
            <a:r>
              <a:rPr lang="nl-NL" baseline="0" dirty="0" smtClean="0"/>
              <a:t> in de </a:t>
            </a:r>
            <a:r>
              <a:rPr lang="nl-NL" baseline="0" dirty="0" err="1" smtClean="0"/>
              <a:t>arthrokinematica</a:t>
            </a:r>
            <a:r>
              <a:rPr lang="nl-NL" baseline="0" dirty="0" smtClean="0"/>
              <a:t> van de </a:t>
            </a:r>
            <a:r>
              <a:rPr lang="nl-NL" baseline="0" dirty="0" err="1" smtClean="0"/>
              <a:t>gebleseerde</a:t>
            </a:r>
            <a:r>
              <a:rPr lang="nl-NL" baseline="0" dirty="0" smtClean="0"/>
              <a:t> knie werd gecompenseerd door de andere knie wat resulteert in een abnormaal echter normaal looppatroon. Er is sprake van verschillende spier patronen tussen de benen (</a:t>
            </a:r>
            <a:r>
              <a:rPr lang="nl-NL" baseline="0" dirty="0" err="1" smtClean="0"/>
              <a:t>peak</a:t>
            </a:r>
            <a:r>
              <a:rPr lang="nl-NL" baseline="0" dirty="0" smtClean="0"/>
              <a:t> extensiemoment is groter in de niet aangedane zijde, en de ratio tussen de </a:t>
            </a:r>
            <a:r>
              <a:rPr lang="nl-NL" baseline="0" dirty="0" err="1" smtClean="0"/>
              <a:t>peak</a:t>
            </a:r>
            <a:r>
              <a:rPr lang="nl-NL" baseline="0" dirty="0" smtClean="0"/>
              <a:t> van de heup extensie en de </a:t>
            </a:r>
            <a:r>
              <a:rPr lang="nl-NL" baseline="0" dirty="0" err="1" smtClean="0"/>
              <a:t>peak</a:t>
            </a:r>
            <a:r>
              <a:rPr lang="nl-NL" baseline="0" dirty="0" smtClean="0"/>
              <a:t> van de knie extensie moment is groter aan de aangedane zijde</a:t>
            </a:r>
          </a:p>
          <a:p>
            <a:r>
              <a:rPr lang="nl-NL" baseline="0" dirty="0" smtClean="0"/>
              <a:t>Kleine flexiehoek </a:t>
            </a:r>
            <a:r>
              <a:rPr lang="nl-NL" baseline="0" dirty="0" smtClean="0">
                <a:sym typeface="Wingdings" pitchFamily="2" charset="2"/>
              </a:rPr>
              <a:t> </a:t>
            </a:r>
            <a:r>
              <a:rPr lang="nl-NL" baseline="0" dirty="0" err="1" smtClean="0">
                <a:sym typeface="Wingdings" pitchFamily="2" charset="2"/>
              </a:rPr>
              <a:t>obv</a:t>
            </a:r>
            <a:r>
              <a:rPr lang="nl-NL" baseline="0" dirty="0" smtClean="0">
                <a:sym typeface="Wingdings" pitchFamily="2" charset="2"/>
              </a:rPr>
              <a:t> mindere werking van de hamstrings</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917EF7B6-3493-40A9-973B-D07C6355380C}" type="slidenum">
              <a:rPr lang="nl-NL" smtClean="0"/>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alleen logo">
    <p:spTree>
      <p:nvGrpSpPr>
        <p:cNvPr id="1" name=""/>
        <p:cNvGrpSpPr/>
        <p:nvPr/>
      </p:nvGrpSpPr>
      <p:grpSpPr>
        <a:xfrm>
          <a:off x="0" y="0"/>
          <a:ext cx="0" cy="0"/>
          <a:chOff x="0" y="0"/>
          <a:chExt cx="0" cy="0"/>
        </a:xfrm>
      </p:grpSpPr>
      <p:sp>
        <p:nvSpPr>
          <p:cNvPr id="2" name="Titel"/>
          <p:cNvSpPr>
            <a:spLocks noGrp="1"/>
          </p:cNvSpPr>
          <p:nvPr>
            <p:ph type="ctrTitle"/>
          </p:nvPr>
        </p:nvSpPr>
        <p:spPr>
          <a:xfrm>
            <a:off x="417600" y="5670000"/>
            <a:ext cx="8308800" cy="402206"/>
          </a:xfrm>
        </p:spPr>
        <p:txBody>
          <a:bodyPr lIns="0" tIns="0" rIns="0" bIns="0" anchor="ctr" anchorCtr="0">
            <a:noAutofit/>
          </a:bodyPr>
          <a:lstStyle>
            <a:lvl1pPr>
              <a:defRPr sz="2400" cap="all" baseline="0">
                <a:solidFill>
                  <a:schemeClr val="tx2"/>
                </a:solidFill>
                <a:latin typeface="Arial Black" pitchFamily="34" charset="0"/>
              </a:defRPr>
            </a:lvl1pPr>
          </a:lstStyle>
          <a:p>
            <a:r>
              <a:rPr lang="nl-NL" smtClean="0"/>
              <a:t>Klik om de stijl te bewerken</a:t>
            </a:r>
            <a:endParaRPr lang="nl-NL" dirty="0"/>
          </a:p>
        </p:txBody>
      </p:sp>
      <p:sp>
        <p:nvSpPr>
          <p:cNvPr id="3" name="SubTitel"/>
          <p:cNvSpPr>
            <a:spLocks noGrp="1"/>
          </p:cNvSpPr>
          <p:nvPr>
            <p:ph type="subTitle" idx="1"/>
          </p:nvPr>
        </p:nvSpPr>
        <p:spPr>
          <a:xfrm>
            <a:off x="417600" y="6044400"/>
            <a:ext cx="8308800" cy="302400"/>
          </a:xfrm>
        </p:spPr>
        <p:txBody>
          <a:bodyPr lIns="0" tIns="0" rIns="0" bIns="0" anchor="ctr" anchorCtr="0">
            <a:noAutofit/>
          </a:bodyPr>
          <a:lstStyle>
            <a:lvl1pPr marL="0" indent="0" algn="l">
              <a:buNone/>
              <a:defRPr sz="2200" cap="all" baseline="0">
                <a:solidFill>
                  <a:schemeClr val="tx2"/>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dirty="0"/>
          </a:p>
        </p:txBody>
      </p:sp>
      <p:pic>
        <p:nvPicPr>
          <p:cNvPr id="5" name="logogroot" descr="Logo_Nederlands elftal.png"/>
          <p:cNvPicPr>
            <a:picLocks noChangeAspect="1"/>
          </p:cNvPicPr>
          <p:nvPr userDrawn="1"/>
        </p:nvPicPr>
        <p:blipFill>
          <a:blip r:embed="rId2" cstate="print"/>
          <a:stretch>
            <a:fillRect/>
          </a:stretch>
        </p:blipFill>
        <p:spPr>
          <a:xfrm>
            <a:off x="3365999" y="1123200"/>
            <a:ext cx="2362205" cy="350825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89600"/>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6" name="Tijdelijke aanduiding voor tekst 5"/>
          <p:cNvSpPr>
            <a:spLocks noGrp="1"/>
          </p:cNvSpPr>
          <p:nvPr>
            <p:ph type="body" sz="quarter" idx="12"/>
          </p:nvPr>
        </p:nvSpPr>
        <p:spPr>
          <a:xfrm>
            <a:off x="594000" y="2336400"/>
            <a:ext cx="8001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Tijdelijke aanduiding voor tekst 7"/>
          <p:cNvSpPr>
            <a:spLocks noGrp="1"/>
          </p:cNvSpPr>
          <p:nvPr>
            <p:ph type="body" sz="quarter" idx="13"/>
          </p:nvPr>
        </p:nvSpPr>
        <p:spPr>
          <a:xfrm>
            <a:off x="594000" y="1785939"/>
            <a:ext cx="8001000" cy="302400"/>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ilm - beeldvullend">
    <p:spTree>
      <p:nvGrpSpPr>
        <p:cNvPr id="1" name=""/>
        <p:cNvGrpSpPr/>
        <p:nvPr/>
      </p:nvGrpSpPr>
      <p:grpSpPr>
        <a:xfrm>
          <a:off x="0" y="0"/>
          <a:ext cx="0" cy="0"/>
          <a:chOff x="0" y="0"/>
          <a:chExt cx="0" cy="0"/>
        </a:xfrm>
      </p:grpSpPr>
      <p:sp>
        <p:nvSpPr>
          <p:cNvPr id="5" name="Rechthoek 4"/>
          <p:cNvSpPr/>
          <p:nvPr userDrawn="1"/>
        </p:nvSpPr>
        <p:spPr>
          <a:xfrm>
            <a:off x="594000" y="2152800"/>
            <a:ext cx="7995600" cy="363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57177"/>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media 9"/>
          <p:cNvSpPr>
            <a:spLocks noGrp="1"/>
          </p:cNvSpPr>
          <p:nvPr>
            <p:ph type="media" sz="quarter" idx="16"/>
          </p:nvPr>
        </p:nvSpPr>
        <p:spPr>
          <a:xfrm>
            <a:off x="594000" y="2152800"/>
            <a:ext cx="7995600" cy="3639600"/>
          </a:xfrm>
          <a:noFill/>
        </p:spPr>
        <p:txBody>
          <a:bodyPr tIns="0"/>
          <a:lstStyle>
            <a:lvl1pPr>
              <a:buNone/>
              <a:defRPr sz="800"/>
            </a:lvl1pPr>
          </a:lstStyle>
          <a:p>
            <a:endParaRPr lang="nl-NL"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89600"/>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6" name="Tijdelijke aanduiding voor tekst 5"/>
          <p:cNvSpPr>
            <a:spLocks noGrp="1"/>
          </p:cNvSpPr>
          <p:nvPr>
            <p:ph type="body" sz="quarter" idx="12"/>
          </p:nvPr>
        </p:nvSpPr>
        <p:spPr>
          <a:xfrm>
            <a:off x="594000" y="2336400"/>
            <a:ext cx="8001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Tijdelijke aanduiding voor tekst 7"/>
          <p:cNvSpPr>
            <a:spLocks noGrp="1"/>
          </p:cNvSpPr>
          <p:nvPr>
            <p:ph type="body" sz="quarter" idx="13"/>
          </p:nvPr>
        </p:nvSpPr>
        <p:spPr>
          <a:xfrm>
            <a:off x="594000" y="1785939"/>
            <a:ext cx="8001000" cy="302400"/>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kst 3 fotos">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59175"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1180800"/>
          </a:xfrm>
        </p:spPr>
        <p:txBody>
          <a:bodyPr/>
          <a:lstStyle>
            <a:lvl1pPr>
              <a:buNone/>
              <a:defRPr sz="800"/>
            </a:lvl1pPr>
          </a:lstStyle>
          <a:p>
            <a:endParaRPr lang="nl-NL" dirty="0"/>
          </a:p>
        </p:txBody>
      </p:sp>
      <p:sp>
        <p:nvSpPr>
          <p:cNvPr id="11" name="Tijdelijke aanduiding voor afbeelding 9"/>
          <p:cNvSpPr>
            <a:spLocks noGrp="1"/>
          </p:cNvSpPr>
          <p:nvPr>
            <p:ph type="pic" sz="quarter" idx="15"/>
          </p:nvPr>
        </p:nvSpPr>
        <p:spPr>
          <a:xfrm>
            <a:off x="6800400" y="3247412"/>
            <a:ext cx="1785600" cy="1180800"/>
          </a:xfrm>
        </p:spPr>
        <p:txBody>
          <a:bodyPr/>
          <a:lstStyle>
            <a:lvl1pPr>
              <a:buNone/>
              <a:defRPr sz="800"/>
            </a:lvl1pPr>
          </a:lstStyle>
          <a:p>
            <a:endParaRPr lang="nl-NL"/>
          </a:p>
        </p:txBody>
      </p:sp>
      <p:sp>
        <p:nvSpPr>
          <p:cNvPr id="12" name="Tijdelijke aanduiding voor afbeelding 9"/>
          <p:cNvSpPr>
            <a:spLocks noGrp="1"/>
          </p:cNvSpPr>
          <p:nvPr>
            <p:ph type="pic" sz="quarter" idx="16"/>
          </p:nvPr>
        </p:nvSpPr>
        <p:spPr>
          <a:xfrm>
            <a:off x="6800400" y="4610400"/>
            <a:ext cx="1785600" cy="11808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kst 1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600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3902030"/>
          </a:xfrm>
        </p:spPr>
        <p:txBody>
          <a:bodyPr/>
          <a:lstStyle>
            <a:lvl1pPr>
              <a:buNone/>
              <a:defRPr sz="800"/>
            </a:lvl1pPr>
          </a:lstStyle>
          <a:p>
            <a:endParaRPr lang="nl-NL"/>
          </a:p>
        </p:txBody>
      </p:sp>
      <p:sp>
        <p:nvSpPr>
          <p:cNvPr id="12"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kst grote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4669200" y="1884424"/>
            <a:ext cx="3916800" cy="390203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ijdelijke aanduiding voor grafiek 10"/>
          <p:cNvSpPr>
            <a:spLocks noGrp="1"/>
          </p:cNvSpPr>
          <p:nvPr>
            <p:ph type="chart" sz="quarter" idx="15"/>
          </p:nvPr>
        </p:nvSpPr>
        <p:spPr>
          <a:xfrm>
            <a:off x="4669200" y="1884424"/>
            <a:ext cx="3916800" cy="39024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afbeelding 9"/>
          <p:cNvSpPr>
            <a:spLocks noGrp="1"/>
          </p:cNvSpPr>
          <p:nvPr>
            <p:ph type="pic" sz="quarter" idx="14"/>
          </p:nvPr>
        </p:nvSpPr>
        <p:spPr>
          <a:xfrm>
            <a:off x="590550" y="2218292"/>
            <a:ext cx="7995450" cy="3639600"/>
          </a:xfrm>
        </p:spPr>
        <p:txBody>
          <a:bodyPr tIns="0"/>
          <a:lstStyle>
            <a:lvl1pPr>
              <a:buNone/>
              <a:defRPr sz="800"/>
            </a:lvl1pPr>
          </a:lstStyle>
          <a:p>
            <a:endParaRPr lang="nl-NL"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Grafiek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9" name="Tijdelijke aanduiding voor grafiek 8"/>
          <p:cNvSpPr>
            <a:spLocks noGrp="1"/>
          </p:cNvSpPr>
          <p:nvPr>
            <p:ph type="chart" sz="quarter" idx="15"/>
          </p:nvPr>
        </p:nvSpPr>
        <p:spPr>
          <a:xfrm>
            <a:off x="594000" y="2205965"/>
            <a:ext cx="7995600" cy="3639600"/>
          </a:xfrm>
        </p:spPr>
        <p:txBody>
          <a:bodyPr tIns="0"/>
          <a:lstStyle>
            <a:lvl1pPr>
              <a:buNone/>
              <a:defRPr sz="800"/>
            </a:lvl1pPr>
          </a:lstStyle>
          <a:p>
            <a:endParaRPr lang="nl-NL"/>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Film - beeldvullend">
    <p:spTree>
      <p:nvGrpSpPr>
        <p:cNvPr id="1" name=""/>
        <p:cNvGrpSpPr/>
        <p:nvPr/>
      </p:nvGrpSpPr>
      <p:grpSpPr>
        <a:xfrm>
          <a:off x="0" y="0"/>
          <a:ext cx="0" cy="0"/>
          <a:chOff x="0" y="0"/>
          <a:chExt cx="0" cy="0"/>
        </a:xfrm>
      </p:grpSpPr>
      <p:sp>
        <p:nvSpPr>
          <p:cNvPr id="5" name="Rechthoek 4"/>
          <p:cNvSpPr/>
          <p:nvPr userDrawn="1"/>
        </p:nvSpPr>
        <p:spPr>
          <a:xfrm>
            <a:off x="594000" y="2152800"/>
            <a:ext cx="7995600" cy="363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57177"/>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media 9"/>
          <p:cNvSpPr>
            <a:spLocks noGrp="1"/>
          </p:cNvSpPr>
          <p:nvPr>
            <p:ph type="media" sz="quarter" idx="16"/>
          </p:nvPr>
        </p:nvSpPr>
        <p:spPr>
          <a:xfrm>
            <a:off x="594000" y="2152800"/>
            <a:ext cx="7995600" cy="3639600"/>
          </a:xfrm>
          <a:noFill/>
        </p:spPr>
        <p:txBody>
          <a:bodyPr tIns="0"/>
          <a:lstStyle>
            <a:lvl1pPr>
              <a:buNone/>
              <a:defRPr sz="800"/>
            </a:lvl1pPr>
          </a:lstStyle>
          <a:p>
            <a:endParaRPr lang="nl-NL"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89600"/>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6" name="Tijdelijke aanduiding voor tekst 5"/>
          <p:cNvSpPr>
            <a:spLocks noGrp="1"/>
          </p:cNvSpPr>
          <p:nvPr>
            <p:ph type="body" sz="quarter" idx="12"/>
          </p:nvPr>
        </p:nvSpPr>
        <p:spPr>
          <a:xfrm>
            <a:off x="594000" y="2336400"/>
            <a:ext cx="8001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Tijdelijke aanduiding voor tekst 7"/>
          <p:cNvSpPr>
            <a:spLocks noGrp="1"/>
          </p:cNvSpPr>
          <p:nvPr>
            <p:ph type="body" sz="quarter" idx="13"/>
          </p:nvPr>
        </p:nvSpPr>
        <p:spPr>
          <a:xfrm>
            <a:off x="594000" y="1785939"/>
            <a:ext cx="8001000" cy="302400"/>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3 fotos">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59175"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1180800"/>
          </a:xfrm>
        </p:spPr>
        <p:txBody>
          <a:bodyPr/>
          <a:lstStyle>
            <a:lvl1pPr>
              <a:buNone/>
              <a:defRPr sz="800"/>
            </a:lvl1pPr>
          </a:lstStyle>
          <a:p>
            <a:endParaRPr lang="nl-NL" dirty="0"/>
          </a:p>
        </p:txBody>
      </p:sp>
      <p:sp>
        <p:nvSpPr>
          <p:cNvPr id="11" name="Tijdelijke aanduiding voor afbeelding 9"/>
          <p:cNvSpPr>
            <a:spLocks noGrp="1"/>
          </p:cNvSpPr>
          <p:nvPr>
            <p:ph type="pic" sz="quarter" idx="15"/>
          </p:nvPr>
        </p:nvSpPr>
        <p:spPr>
          <a:xfrm>
            <a:off x="6800400" y="3247412"/>
            <a:ext cx="1785600" cy="1180800"/>
          </a:xfrm>
        </p:spPr>
        <p:txBody>
          <a:bodyPr/>
          <a:lstStyle>
            <a:lvl1pPr>
              <a:buNone/>
              <a:defRPr sz="800"/>
            </a:lvl1pPr>
          </a:lstStyle>
          <a:p>
            <a:endParaRPr lang="nl-NL"/>
          </a:p>
        </p:txBody>
      </p:sp>
      <p:sp>
        <p:nvSpPr>
          <p:cNvPr id="12" name="Tijdelijke aanduiding voor afbeelding 9"/>
          <p:cNvSpPr>
            <a:spLocks noGrp="1"/>
          </p:cNvSpPr>
          <p:nvPr>
            <p:ph type="pic" sz="quarter" idx="16"/>
          </p:nvPr>
        </p:nvSpPr>
        <p:spPr>
          <a:xfrm>
            <a:off x="6800400" y="4610400"/>
            <a:ext cx="1785600" cy="11808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kst 3 fotos">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59175"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1180800"/>
          </a:xfrm>
        </p:spPr>
        <p:txBody>
          <a:bodyPr/>
          <a:lstStyle>
            <a:lvl1pPr>
              <a:buNone/>
              <a:defRPr sz="800"/>
            </a:lvl1pPr>
          </a:lstStyle>
          <a:p>
            <a:endParaRPr lang="nl-NL" dirty="0"/>
          </a:p>
        </p:txBody>
      </p:sp>
      <p:sp>
        <p:nvSpPr>
          <p:cNvPr id="11" name="Tijdelijke aanduiding voor afbeelding 9"/>
          <p:cNvSpPr>
            <a:spLocks noGrp="1"/>
          </p:cNvSpPr>
          <p:nvPr>
            <p:ph type="pic" sz="quarter" idx="15"/>
          </p:nvPr>
        </p:nvSpPr>
        <p:spPr>
          <a:xfrm>
            <a:off x="6800400" y="3247412"/>
            <a:ext cx="1785600" cy="1180800"/>
          </a:xfrm>
        </p:spPr>
        <p:txBody>
          <a:bodyPr/>
          <a:lstStyle>
            <a:lvl1pPr>
              <a:buNone/>
              <a:defRPr sz="800"/>
            </a:lvl1pPr>
          </a:lstStyle>
          <a:p>
            <a:endParaRPr lang="nl-NL"/>
          </a:p>
        </p:txBody>
      </p:sp>
      <p:sp>
        <p:nvSpPr>
          <p:cNvPr id="12" name="Tijdelijke aanduiding voor afbeelding 9"/>
          <p:cNvSpPr>
            <a:spLocks noGrp="1"/>
          </p:cNvSpPr>
          <p:nvPr>
            <p:ph type="pic" sz="quarter" idx="16"/>
          </p:nvPr>
        </p:nvSpPr>
        <p:spPr>
          <a:xfrm>
            <a:off x="6800400" y="4610400"/>
            <a:ext cx="1785600" cy="11808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kst 1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600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3902030"/>
          </a:xfrm>
        </p:spPr>
        <p:txBody>
          <a:bodyPr/>
          <a:lstStyle>
            <a:lvl1pPr>
              <a:buNone/>
              <a:defRPr sz="800"/>
            </a:lvl1pPr>
          </a:lstStyle>
          <a:p>
            <a:endParaRPr lang="nl-NL"/>
          </a:p>
        </p:txBody>
      </p:sp>
      <p:sp>
        <p:nvSpPr>
          <p:cNvPr id="12"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ekst grote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4669200" y="1884424"/>
            <a:ext cx="3916800" cy="390203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ijdelijke aanduiding voor grafiek 10"/>
          <p:cNvSpPr>
            <a:spLocks noGrp="1"/>
          </p:cNvSpPr>
          <p:nvPr>
            <p:ph type="chart" sz="quarter" idx="15"/>
          </p:nvPr>
        </p:nvSpPr>
        <p:spPr>
          <a:xfrm>
            <a:off x="4669200" y="1884424"/>
            <a:ext cx="3916800" cy="39024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afbeelding 9"/>
          <p:cNvSpPr>
            <a:spLocks noGrp="1"/>
          </p:cNvSpPr>
          <p:nvPr>
            <p:ph type="pic" sz="quarter" idx="14"/>
          </p:nvPr>
        </p:nvSpPr>
        <p:spPr>
          <a:xfrm>
            <a:off x="590550" y="2218292"/>
            <a:ext cx="7995450" cy="3639600"/>
          </a:xfrm>
        </p:spPr>
        <p:txBody>
          <a:bodyPr tIns="0"/>
          <a:lstStyle>
            <a:lvl1pPr>
              <a:buNone/>
              <a:defRPr sz="800"/>
            </a:lvl1pPr>
          </a:lstStyle>
          <a:p>
            <a:endParaRPr lang="nl-NL"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Grafiek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9" name="Tijdelijke aanduiding voor grafiek 8"/>
          <p:cNvSpPr>
            <a:spLocks noGrp="1"/>
          </p:cNvSpPr>
          <p:nvPr>
            <p:ph type="chart" sz="quarter" idx="15"/>
          </p:nvPr>
        </p:nvSpPr>
        <p:spPr>
          <a:xfrm>
            <a:off x="594000" y="2205965"/>
            <a:ext cx="7995600" cy="3639600"/>
          </a:xfrm>
        </p:spPr>
        <p:txBody>
          <a:bodyPr tIns="0"/>
          <a:lstStyle>
            <a:lvl1pPr>
              <a:buNone/>
              <a:defRPr sz="800"/>
            </a:lvl1pPr>
          </a:lstStyle>
          <a:p>
            <a:endParaRPr lang="nl-NL"/>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Film - beeldvullend">
    <p:spTree>
      <p:nvGrpSpPr>
        <p:cNvPr id="1" name=""/>
        <p:cNvGrpSpPr/>
        <p:nvPr/>
      </p:nvGrpSpPr>
      <p:grpSpPr>
        <a:xfrm>
          <a:off x="0" y="0"/>
          <a:ext cx="0" cy="0"/>
          <a:chOff x="0" y="0"/>
          <a:chExt cx="0" cy="0"/>
        </a:xfrm>
      </p:grpSpPr>
      <p:sp>
        <p:nvSpPr>
          <p:cNvPr id="5" name="Rechthoek 4"/>
          <p:cNvSpPr/>
          <p:nvPr userDrawn="1"/>
        </p:nvSpPr>
        <p:spPr>
          <a:xfrm>
            <a:off x="594000" y="2152800"/>
            <a:ext cx="7995600" cy="363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57177"/>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media 9"/>
          <p:cNvSpPr>
            <a:spLocks noGrp="1"/>
          </p:cNvSpPr>
          <p:nvPr>
            <p:ph type="media" sz="quarter" idx="16"/>
          </p:nvPr>
        </p:nvSpPr>
        <p:spPr>
          <a:xfrm>
            <a:off x="594000" y="2152800"/>
            <a:ext cx="7995600" cy="3639600"/>
          </a:xfrm>
          <a:noFill/>
        </p:spPr>
        <p:txBody>
          <a:bodyPr tIns="0"/>
          <a:lstStyle>
            <a:lvl1pPr>
              <a:buNone/>
              <a:defRPr sz="800"/>
            </a:lvl1pPr>
          </a:lstStyle>
          <a:p>
            <a:endParaRPr lang="nl-NL"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89600"/>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6" name="Tijdelijke aanduiding voor tekst 5"/>
          <p:cNvSpPr>
            <a:spLocks noGrp="1"/>
          </p:cNvSpPr>
          <p:nvPr>
            <p:ph type="body" sz="quarter" idx="12"/>
          </p:nvPr>
        </p:nvSpPr>
        <p:spPr>
          <a:xfrm>
            <a:off x="594000" y="2336400"/>
            <a:ext cx="8001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Tijdelijke aanduiding voor tekst 7"/>
          <p:cNvSpPr>
            <a:spLocks noGrp="1"/>
          </p:cNvSpPr>
          <p:nvPr>
            <p:ph type="body" sz="quarter" idx="13"/>
          </p:nvPr>
        </p:nvSpPr>
        <p:spPr>
          <a:xfrm>
            <a:off x="594000" y="1785939"/>
            <a:ext cx="8001000" cy="302400"/>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ekst 3 fotos">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59175"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1180800"/>
          </a:xfrm>
        </p:spPr>
        <p:txBody>
          <a:bodyPr/>
          <a:lstStyle>
            <a:lvl1pPr>
              <a:buNone/>
              <a:defRPr sz="800"/>
            </a:lvl1pPr>
          </a:lstStyle>
          <a:p>
            <a:endParaRPr lang="nl-NL" dirty="0"/>
          </a:p>
        </p:txBody>
      </p:sp>
      <p:sp>
        <p:nvSpPr>
          <p:cNvPr id="11" name="Tijdelijke aanduiding voor afbeelding 9"/>
          <p:cNvSpPr>
            <a:spLocks noGrp="1"/>
          </p:cNvSpPr>
          <p:nvPr>
            <p:ph type="pic" sz="quarter" idx="15"/>
          </p:nvPr>
        </p:nvSpPr>
        <p:spPr>
          <a:xfrm>
            <a:off x="6800400" y="3247412"/>
            <a:ext cx="1785600" cy="1180800"/>
          </a:xfrm>
        </p:spPr>
        <p:txBody>
          <a:bodyPr/>
          <a:lstStyle>
            <a:lvl1pPr>
              <a:buNone/>
              <a:defRPr sz="800"/>
            </a:lvl1pPr>
          </a:lstStyle>
          <a:p>
            <a:endParaRPr lang="nl-NL"/>
          </a:p>
        </p:txBody>
      </p:sp>
      <p:sp>
        <p:nvSpPr>
          <p:cNvPr id="12" name="Tijdelijke aanduiding voor afbeelding 9"/>
          <p:cNvSpPr>
            <a:spLocks noGrp="1"/>
          </p:cNvSpPr>
          <p:nvPr>
            <p:ph type="pic" sz="quarter" idx="16"/>
          </p:nvPr>
        </p:nvSpPr>
        <p:spPr>
          <a:xfrm>
            <a:off x="6800400" y="4610400"/>
            <a:ext cx="1785600" cy="11808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kst 1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600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3902030"/>
          </a:xfrm>
        </p:spPr>
        <p:txBody>
          <a:bodyPr/>
          <a:lstStyle>
            <a:lvl1pPr>
              <a:buNone/>
              <a:defRPr sz="800"/>
            </a:lvl1pPr>
          </a:lstStyle>
          <a:p>
            <a:endParaRPr lang="nl-NL"/>
          </a:p>
        </p:txBody>
      </p:sp>
      <p:sp>
        <p:nvSpPr>
          <p:cNvPr id="12"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1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600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3902030"/>
          </a:xfrm>
        </p:spPr>
        <p:txBody>
          <a:bodyPr/>
          <a:lstStyle>
            <a:lvl1pPr>
              <a:buNone/>
              <a:defRPr sz="800"/>
            </a:lvl1pPr>
          </a:lstStyle>
          <a:p>
            <a:endParaRPr lang="nl-NL"/>
          </a:p>
        </p:txBody>
      </p:sp>
      <p:sp>
        <p:nvSpPr>
          <p:cNvPr id="12"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kst grote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4669200" y="1884424"/>
            <a:ext cx="3916800" cy="390203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ijdelijke aanduiding voor grafiek 10"/>
          <p:cNvSpPr>
            <a:spLocks noGrp="1"/>
          </p:cNvSpPr>
          <p:nvPr>
            <p:ph type="chart" sz="quarter" idx="15"/>
          </p:nvPr>
        </p:nvSpPr>
        <p:spPr>
          <a:xfrm>
            <a:off x="4669200" y="1884424"/>
            <a:ext cx="3916800" cy="39024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afbeelding 9"/>
          <p:cNvSpPr>
            <a:spLocks noGrp="1"/>
          </p:cNvSpPr>
          <p:nvPr>
            <p:ph type="pic" sz="quarter" idx="14"/>
          </p:nvPr>
        </p:nvSpPr>
        <p:spPr>
          <a:xfrm>
            <a:off x="590550" y="2218292"/>
            <a:ext cx="7995450" cy="3639600"/>
          </a:xfrm>
        </p:spPr>
        <p:txBody>
          <a:bodyPr tIns="0"/>
          <a:lstStyle>
            <a:lvl1pPr>
              <a:buNone/>
              <a:defRPr sz="800"/>
            </a:lvl1pPr>
          </a:lstStyle>
          <a:p>
            <a:endParaRPr lang="nl-NL"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Grafiek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9" name="Tijdelijke aanduiding voor grafiek 8"/>
          <p:cNvSpPr>
            <a:spLocks noGrp="1"/>
          </p:cNvSpPr>
          <p:nvPr>
            <p:ph type="chart" sz="quarter" idx="15"/>
          </p:nvPr>
        </p:nvSpPr>
        <p:spPr>
          <a:xfrm>
            <a:off x="594000" y="2205965"/>
            <a:ext cx="7995600" cy="3639600"/>
          </a:xfrm>
        </p:spPr>
        <p:txBody>
          <a:bodyPr tIns="0"/>
          <a:lstStyle>
            <a:lvl1pPr>
              <a:buNone/>
              <a:defRPr sz="800"/>
            </a:lvl1pPr>
          </a:lstStyle>
          <a:p>
            <a:endParaRPr lang="nl-NL"/>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Film - beeldvullend">
    <p:spTree>
      <p:nvGrpSpPr>
        <p:cNvPr id="1" name=""/>
        <p:cNvGrpSpPr/>
        <p:nvPr/>
      </p:nvGrpSpPr>
      <p:grpSpPr>
        <a:xfrm>
          <a:off x="0" y="0"/>
          <a:ext cx="0" cy="0"/>
          <a:chOff x="0" y="0"/>
          <a:chExt cx="0" cy="0"/>
        </a:xfrm>
      </p:grpSpPr>
      <p:sp>
        <p:nvSpPr>
          <p:cNvPr id="5" name="Rechthoek 4"/>
          <p:cNvSpPr/>
          <p:nvPr userDrawn="1"/>
        </p:nvSpPr>
        <p:spPr>
          <a:xfrm>
            <a:off x="594000" y="2152800"/>
            <a:ext cx="7995600" cy="363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57177"/>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media 9"/>
          <p:cNvSpPr>
            <a:spLocks noGrp="1"/>
          </p:cNvSpPr>
          <p:nvPr>
            <p:ph type="media" sz="quarter" idx="16"/>
          </p:nvPr>
        </p:nvSpPr>
        <p:spPr>
          <a:xfrm>
            <a:off x="594000" y="2152800"/>
            <a:ext cx="7995600" cy="3639600"/>
          </a:xfrm>
          <a:noFill/>
        </p:spPr>
        <p:txBody>
          <a:bodyPr tIns="0"/>
          <a:lstStyle>
            <a:lvl1pPr>
              <a:buNone/>
              <a:defRPr sz="800"/>
            </a:lvl1pPr>
          </a:lstStyle>
          <a:p>
            <a:endParaRPr lang="nl-NL"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89600"/>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6" name="Tijdelijke aanduiding voor tekst 5"/>
          <p:cNvSpPr>
            <a:spLocks noGrp="1"/>
          </p:cNvSpPr>
          <p:nvPr>
            <p:ph type="body" sz="quarter" idx="12"/>
          </p:nvPr>
        </p:nvSpPr>
        <p:spPr>
          <a:xfrm>
            <a:off x="594000" y="2336400"/>
            <a:ext cx="8001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Tijdelijke aanduiding voor tekst 7"/>
          <p:cNvSpPr>
            <a:spLocks noGrp="1"/>
          </p:cNvSpPr>
          <p:nvPr>
            <p:ph type="body" sz="quarter" idx="13"/>
          </p:nvPr>
        </p:nvSpPr>
        <p:spPr>
          <a:xfrm>
            <a:off x="594000" y="1785939"/>
            <a:ext cx="8001000" cy="302400"/>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ekst 3 fotos">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59175"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1180800"/>
          </a:xfrm>
        </p:spPr>
        <p:txBody>
          <a:bodyPr/>
          <a:lstStyle>
            <a:lvl1pPr>
              <a:buNone/>
              <a:defRPr sz="800"/>
            </a:lvl1pPr>
          </a:lstStyle>
          <a:p>
            <a:endParaRPr lang="nl-NL" dirty="0"/>
          </a:p>
        </p:txBody>
      </p:sp>
      <p:sp>
        <p:nvSpPr>
          <p:cNvPr id="11" name="Tijdelijke aanduiding voor afbeelding 9"/>
          <p:cNvSpPr>
            <a:spLocks noGrp="1"/>
          </p:cNvSpPr>
          <p:nvPr>
            <p:ph type="pic" sz="quarter" idx="15"/>
          </p:nvPr>
        </p:nvSpPr>
        <p:spPr>
          <a:xfrm>
            <a:off x="6800400" y="3247412"/>
            <a:ext cx="1785600" cy="1180800"/>
          </a:xfrm>
        </p:spPr>
        <p:txBody>
          <a:bodyPr/>
          <a:lstStyle>
            <a:lvl1pPr>
              <a:buNone/>
              <a:defRPr sz="800"/>
            </a:lvl1pPr>
          </a:lstStyle>
          <a:p>
            <a:endParaRPr lang="nl-NL"/>
          </a:p>
        </p:txBody>
      </p:sp>
      <p:sp>
        <p:nvSpPr>
          <p:cNvPr id="12" name="Tijdelijke aanduiding voor afbeelding 9"/>
          <p:cNvSpPr>
            <a:spLocks noGrp="1"/>
          </p:cNvSpPr>
          <p:nvPr>
            <p:ph type="pic" sz="quarter" idx="16"/>
          </p:nvPr>
        </p:nvSpPr>
        <p:spPr>
          <a:xfrm>
            <a:off x="6800400" y="4610400"/>
            <a:ext cx="1785600" cy="11808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ekst 1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600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3902030"/>
          </a:xfrm>
        </p:spPr>
        <p:txBody>
          <a:bodyPr/>
          <a:lstStyle>
            <a:lvl1pPr>
              <a:buNone/>
              <a:defRPr sz="800"/>
            </a:lvl1pPr>
          </a:lstStyle>
          <a:p>
            <a:endParaRPr lang="nl-NL"/>
          </a:p>
        </p:txBody>
      </p:sp>
      <p:sp>
        <p:nvSpPr>
          <p:cNvPr id="12"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kst grote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4669200" y="1884424"/>
            <a:ext cx="3916800" cy="390203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ijdelijke aanduiding voor grafiek 10"/>
          <p:cNvSpPr>
            <a:spLocks noGrp="1"/>
          </p:cNvSpPr>
          <p:nvPr>
            <p:ph type="chart" sz="quarter" idx="15"/>
          </p:nvPr>
        </p:nvSpPr>
        <p:spPr>
          <a:xfrm>
            <a:off x="4669200" y="1884424"/>
            <a:ext cx="3916800" cy="39024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grote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4669200" y="1884424"/>
            <a:ext cx="3916800" cy="390203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afbeelding 9"/>
          <p:cNvSpPr>
            <a:spLocks noGrp="1"/>
          </p:cNvSpPr>
          <p:nvPr>
            <p:ph type="pic" sz="quarter" idx="14"/>
          </p:nvPr>
        </p:nvSpPr>
        <p:spPr>
          <a:xfrm>
            <a:off x="590550" y="2218292"/>
            <a:ext cx="7995450" cy="3639600"/>
          </a:xfrm>
        </p:spPr>
        <p:txBody>
          <a:bodyPr tIns="0"/>
          <a:lstStyle>
            <a:lvl1pPr>
              <a:buNone/>
              <a:defRPr sz="800"/>
            </a:lvl1pPr>
          </a:lstStyle>
          <a:p>
            <a:endParaRPr lang="nl-NL"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Grafiek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9" name="Tijdelijke aanduiding voor grafiek 8"/>
          <p:cNvSpPr>
            <a:spLocks noGrp="1"/>
          </p:cNvSpPr>
          <p:nvPr>
            <p:ph type="chart" sz="quarter" idx="15"/>
          </p:nvPr>
        </p:nvSpPr>
        <p:spPr>
          <a:xfrm>
            <a:off x="594000" y="2205965"/>
            <a:ext cx="7995600" cy="3639600"/>
          </a:xfrm>
        </p:spPr>
        <p:txBody>
          <a:bodyPr tIns="0"/>
          <a:lstStyle>
            <a:lvl1pPr>
              <a:buNone/>
              <a:defRPr sz="800"/>
            </a:lvl1pPr>
          </a:lstStyle>
          <a:p>
            <a:endParaRPr lang="nl-NL"/>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Film - beeldvullend">
    <p:spTree>
      <p:nvGrpSpPr>
        <p:cNvPr id="1" name=""/>
        <p:cNvGrpSpPr/>
        <p:nvPr/>
      </p:nvGrpSpPr>
      <p:grpSpPr>
        <a:xfrm>
          <a:off x="0" y="0"/>
          <a:ext cx="0" cy="0"/>
          <a:chOff x="0" y="0"/>
          <a:chExt cx="0" cy="0"/>
        </a:xfrm>
      </p:grpSpPr>
      <p:sp>
        <p:nvSpPr>
          <p:cNvPr id="5" name="Rechthoek 4"/>
          <p:cNvSpPr/>
          <p:nvPr userDrawn="1"/>
        </p:nvSpPr>
        <p:spPr>
          <a:xfrm>
            <a:off x="594000" y="2152800"/>
            <a:ext cx="7995600" cy="363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57177"/>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media 9"/>
          <p:cNvSpPr>
            <a:spLocks noGrp="1"/>
          </p:cNvSpPr>
          <p:nvPr>
            <p:ph type="media" sz="quarter" idx="16"/>
          </p:nvPr>
        </p:nvSpPr>
        <p:spPr>
          <a:xfrm>
            <a:off x="594000" y="2152800"/>
            <a:ext cx="7995600" cy="3639600"/>
          </a:xfrm>
          <a:noFill/>
        </p:spPr>
        <p:txBody>
          <a:bodyPr tIns="0"/>
          <a:lstStyle>
            <a:lvl1pPr>
              <a:buNone/>
              <a:defRPr sz="800"/>
            </a:lvl1pPr>
          </a:lstStyle>
          <a:p>
            <a:endParaRPr lang="nl-NL"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89600"/>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6" name="Tijdelijke aanduiding voor tekst 5"/>
          <p:cNvSpPr>
            <a:spLocks noGrp="1"/>
          </p:cNvSpPr>
          <p:nvPr>
            <p:ph type="body" sz="quarter" idx="12"/>
          </p:nvPr>
        </p:nvSpPr>
        <p:spPr>
          <a:xfrm>
            <a:off x="594000" y="2336400"/>
            <a:ext cx="8001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Tijdelijke aanduiding voor tekst 7"/>
          <p:cNvSpPr>
            <a:spLocks noGrp="1"/>
          </p:cNvSpPr>
          <p:nvPr>
            <p:ph type="body" sz="quarter" idx="13"/>
          </p:nvPr>
        </p:nvSpPr>
        <p:spPr>
          <a:xfrm>
            <a:off x="594000" y="1785939"/>
            <a:ext cx="8001000" cy="302400"/>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kst 3 fotos">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59175"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1180800"/>
          </a:xfrm>
        </p:spPr>
        <p:txBody>
          <a:bodyPr/>
          <a:lstStyle>
            <a:lvl1pPr>
              <a:buNone/>
              <a:defRPr sz="800"/>
            </a:lvl1pPr>
          </a:lstStyle>
          <a:p>
            <a:endParaRPr lang="nl-NL" dirty="0"/>
          </a:p>
        </p:txBody>
      </p:sp>
      <p:sp>
        <p:nvSpPr>
          <p:cNvPr id="11" name="Tijdelijke aanduiding voor afbeelding 9"/>
          <p:cNvSpPr>
            <a:spLocks noGrp="1"/>
          </p:cNvSpPr>
          <p:nvPr>
            <p:ph type="pic" sz="quarter" idx="15"/>
          </p:nvPr>
        </p:nvSpPr>
        <p:spPr>
          <a:xfrm>
            <a:off x="6800400" y="3247412"/>
            <a:ext cx="1785600" cy="1180800"/>
          </a:xfrm>
        </p:spPr>
        <p:txBody>
          <a:bodyPr/>
          <a:lstStyle>
            <a:lvl1pPr>
              <a:buNone/>
              <a:defRPr sz="800"/>
            </a:lvl1pPr>
          </a:lstStyle>
          <a:p>
            <a:endParaRPr lang="nl-NL"/>
          </a:p>
        </p:txBody>
      </p:sp>
      <p:sp>
        <p:nvSpPr>
          <p:cNvPr id="12" name="Tijdelijke aanduiding voor afbeelding 9"/>
          <p:cNvSpPr>
            <a:spLocks noGrp="1"/>
          </p:cNvSpPr>
          <p:nvPr>
            <p:ph type="pic" sz="quarter" idx="16"/>
          </p:nvPr>
        </p:nvSpPr>
        <p:spPr>
          <a:xfrm>
            <a:off x="6800400" y="4610400"/>
            <a:ext cx="1785600" cy="11808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kst 1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600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3902030"/>
          </a:xfrm>
        </p:spPr>
        <p:txBody>
          <a:bodyPr/>
          <a:lstStyle>
            <a:lvl1pPr>
              <a:buNone/>
              <a:defRPr sz="800"/>
            </a:lvl1pPr>
          </a:lstStyle>
          <a:p>
            <a:endParaRPr lang="nl-NL"/>
          </a:p>
        </p:txBody>
      </p:sp>
      <p:sp>
        <p:nvSpPr>
          <p:cNvPr id="12"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kst grote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4669200" y="1884424"/>
            <a:ext cx="3916800" cy="390203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ijdelijke aanduiding voor grafiek 10"/>
          <p:cNvSpPr>
            <a:spLocks noGrp="1"/>
          </p:cNvSpPr>
          <p:nvPr>
            <p:ph type="chart" sz="quarter" idx="15"/>
          </p:nvPr>
        </p:nvSpPr>
        <p:spPr>
          <a:xfrm>
            <a:off x="4669200" y="1884424"/>
            <a:ext cx="3916800" cy="39024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afbeelding 9"/>
          <p:cNvSpPr>
            <a:spLocks noGrp="1"/>
          </p:cNvSpPr>
          <p:nvPr>
            <p:ph type="pic" sz="quarter" idx="14"/>
          </p:nvPr>
        </p:nvSpPr>
        <p:spPr>
          <a:xfrm>
            <a:off x="590550" y="2218292"/>
            <a:ext cx="7995450" cy="3639600"/>
          </a:xfrm>
        </p:spPr>
        <p:txBody>
          <a:bodyPr tIns="0"/>
          <a:lstStyle>
            <a:lvl1pPr>
              <a:buNone/>
              <a:defRPr sz="800"/>
            </a:lvl1pPr>
          </a:lstStyle>
          <a:p>
            <a:endParaRPr lang="nl-NL"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Grafiek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9" name="Tijdelijke aanduiding voor grafiek 8"/>
          <p:cNvSpPr>
            <a:spLocks noGrp="1"/>
          </p:cNvSpPr>
          <p:nvPr>
            <p:ph type="chart" sz="quarter" idx="15"/>
          </p:nvPr>
        </p:nvSpPr>
        <p:spPr>
          <a:xfrm>
            <a:off x="594000" y="2205965"/>
            <a:ext cx="7995600" cy="3639600"/>
          </a:xfrm>
        </p:spPr>
        <p:txBody>
          <a:bodyPr tIns="0"/>
          <a:lstStyle>
            <a:lvl1pPr>
              <a:buNone/>
              <a:defRPr sz="800"/>
            </a:lvl1pPr>
          </a:lstStyle>
          <a:p>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ijdelijke aanduiding voor grafiek 10"/>
          <p:cNvSpPr>
            <a:spLocks noGrp="1"/>
          </p:cNvSpPr>
          <p:nvPr>
            <p:ph type="chart" sz="quarter" idx="15"/>
          </p:nvPr>
        </p:nvSpPr>
        <p:spPr>
          <a:xfrm>
            <a:off x="4669200" y="1884424"/>
            <a:ext cx="3916800" cy="39024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Film - beeldvullend">
    <p:spTree>
      <p:nvGrpSpPr>
        <p:cNvPr id="1" name=""/>
        <p:cNvGrpSpPr/>
        <p:nvPr/>
      </p:nvGrpSpPr>
      <p:grpSpPr>
        <a:xfrm>
          <a:off x="0" y="0"/>
          <a:ext cx="0" cy="0"/>
          <a:chOff x="0" y="0"/>
          <a:chExt cx="0" cy="0"/>
        </a:xfrm>
      </p:grpSpPr>
      <p:sp>
        <p:nvSpPr>
          <p:cNvPr id="5" name="Rechthoek 4"/>
          <p:cNvSpPr/>
          <p:nvPr userDrawn="1"/>
        </p:nvSpPr>
        <p:spPr>
          <a:xfrm>
            <a:off x="594000" y="2152800"/>
            <a:ext cx="7995600" cy="363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57177"/>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media 9"/>
          <p:cNvSpPr>
            <a:spLocks noGrp="1"/>
          </p:cNvSpPr>
          <p:nvPr>
            <p:ph type="media" sz="quarter" idx="16"/>
          </p:nvPr>
        </p:nvSpPr>
        <p:spPr>
          <a:xfrm>
            <a:off x="594000" y="2152800"/>
            <a:ext cx="7995600" cy="3639600"/>
          </a:xfrm>
          <a:noFill/>
        </p:spPr>
        <p:txBody>
          <a:bodyPr tIns="0"/>
          <a:lstStyle>
            <a:lvl1pPr>
              <a:buNone/>
              <a:defRPr sz="800"/>
            </a:lvl1pPr>
          </a:lstStyle>
          <a:p>
            <a:endParaRPr lang="nl-NL"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89600"/>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6" name="Tijdelijke aanduiding voor tekst 5"/>
          <p:cNvSpPr>
            <a:spLocks noGrp="1"/>
          </p:cNvSpPr>
          <p:nvPr>
            <p:ph type="body" sz="quarter" idx="12"/>
          </p:nvPr>
        </p:nvSpPr>
        <p:spPr>
          <a:xfrm>
            <a:off x="594000" y="2336400"/>
            <a:ext cx="8001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Tijdelijke aanduiding voor tekst 7"/>
          <p:cNvSpPr>
            <a:spLocks noGrp="1"/>
          </p:cNvSpPr>
          <p:nvPr>
            <p:ph type="body" sz="quarter" idx="13"/>
          </p:nvPr>
        </p:nvSpPr>
        <p:spPr>
          <a:xfrm>
            <a:off x="594000" y="1785939"/>
            <a:ext cx="8001000" cy="302400"/>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kst 3 fotos">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59175"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1180800"/>
          </a:xfrm>
        </p:spPr>
        <p:txBody>
          <a:bodyPr/>
          <a:lstStyle>
            <a:lvl1pPr>
              <a:buNone/>
              <a:defRPr sz="800"/>
            </a:lvl1pPr>
          </a:lstStyle>
          <a:p>
            <a:endParaRPr lang="nl-NL" dirty="0"/>
          </a:p>
        </p:txBody>
      </p:sp>
      <p:sp>
        <p:nvSpPr>
          <p:cNvPr id="11" name="Tijdelijke aanduiding voor afbeelding 9"/>
          <p:cNvSpPr>
            <a:spLocks noGrp="1"/>
          </p:cNvSpPr>
          <p:nvPr>
            <p:ph type="pic" sz="quarter" idx="15"/>
          </p:nvPr>
        </p:nvSpPr>
        <p:spPr>
          <a:xfrm>
            <a:off x="6800400" y="3247412"/>
            <a:ext cx="1785600" cy="1180800"/>
          </a:xfrm>
        </p:spPr>
        <p:txBody>
          <a:bodyPr/>
          <a:lstStyle>
            <a:lvl1pPr>
              <a:buNone/>
              <a:defRPr sz="800"/>
            </a:lvl1pPr>
          </a:lstStyle>
          <a:p>
            <a:endParaRPr lang="nl-NL"/>
          </a:p>
        </p:txBody>
      </p:sp>
      <p:sp>
        <p:nvSpPr>
          <p:cNvPr id="12" name="Tijdelijke aanduiding voor afbeelding 9"/>
          <p:cNvSpPr>
            <a:spLocks noGrp="1"/>
          </p:cNvSpPr>
          <p:nvPr>
            <p:ph type="pic" sz="quarter" idx="16"/>
          </p:nvPr>
        </p:nvSpPr>
        <p:spPr>
          <a:xfrm>
            <a:off x="6800400" y="4610400"/>
            <a:ext cx="1785600" cy="11808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kst 1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600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3902030"/>
          </a:xfrm>
        </p:spPr>
        <p:txBody>
          <a:bodyPr/>
          <a:lstStyle>
            <a:lvl1pPr>
              <a:buNone/>
              <a:defRPr sz="800"/>
            </a:lvl1pPr>
          </a:lstStyle>
          <a:p>
            <a:endParaRPr lang="nl-NL"/>
          </a:p>
        </p:txBody>
      </p:sp>
      <p:sp>
        <p:nvSpPr>
          <p:cNvPr id="12"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ekst grote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4669200" y="1884424"/>
            <a:ext cx="3916800" cy="390203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ijdelijke aanduiding voor grafiek 10"/>
          <p:cNvSpPr>
            <a:spLocks noGrp="1"/>
          </p:cNvSpPr>
          <p:nvPr>
            <p:ph type="chart" sz="quarter" idx="15"/>
          </p:nvPr>
        </p:nvSpPr>
        <p:spPr>
          <a:xfrm>
            <a:off x="4669200" y="1884424"/>
            <a:ext cx="3916800" cy="39024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afbeelding 9"/>
          <p:cNvSpPr>
            <a:spLocks noGrp="1"/>
          </p:cNvSpPr>
          <p:nvPr>
            <p:ph type="pic" sz="quarter" idx="14"/>
          </p:nvPr>
        </p:nvSpPr>
        <p:spPr>
          <a:xfrm>
            <a:off x="590550" y="2218292"/>
            <a:ext cx="7995450" cy="3639600"/>
          </a:xfrm>
        </p:spPr>
        <p:txBody>
          <a:bodyPr tIns="0"/>
          <a:lstStyle>
            <a:lvl1pPr>
              <a:buNone/>
              <a:defRPr sz="800"/>
            </a:lvl1pPr>
          </a:lstStyle>
          <a:p>
            <a:endParaRPr lang="nl-NL" dirty="0"/>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Grafiek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9" name="Tijdelijke aanduiding voor grafiek 8"/>
          <p:cNvSpPr>
            <a:spLocks noGrp="1"/>
          </p:cNvSpPr>
          <p:nvPr>
            <p:ph type="chart" sz="quarter" idx="15"/>
          </p:nvPr>
        </p:nvSpPr>
        <p:spPr>
          <a:xfrm>
            <a:off x="594000" y="2205965"/>
            <a:ext cx="7995600" cy="3639600"/>
          </a:xfrm>
        </p:spPr>
        <p:txBody>
          <a:bodyPr tIns="0"/>
          <a:lstStyle>
            <a:lvl1pPr>
              <a:buNone/>
              <a:defRPr sz="800"/>
            </a:lvl1pPr>
          </a:lstStyle>
          <a:p>
            <a:endParaRPr lang="nl-NL"/>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Film - beeldvullend">
    <p:spTree>
      <p:nvGrpSpPr>
        <p:cNvPr id="1" name=""/>
        <p:cNvGrpSpPr/>
        <p:nvPr/>
      </p:nvGrpSpPr>
      <p:grpSpPr>
        <a:xfrm>
          <a:off x="0" y="0"/>
          <a:ext cx="0" cy="0"/>
          <a:chOff x="0" y="0"/>
          <a:chExt cx="0" cy="0"/>
        </a:xfrm>
      </p:grpSpPr>
      <p:sp>
        <p:nvSpPr>
          <p:cNvPr id="5" name="Rechthoek 4"/>
          <p:cNvSpPr/>
          <p:nvPr userDrawn="1"/>
        </p:nvSpPr>
        <p:spPr>
          <a:xfrm>
            <a:off x="594000" y="2152800"/>
            <a:ext cx="7995600" cy="363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57177"/>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media 9"/>
          <p:cNvSpPr>
            <a:spLocks noGrp="1"/>
          </p:cNvSpPr>
          <p:nvPr>
            <p:ph type="media" sz="quarter" idx="16"/>
          </p:nvPr>
        </p:nvSpPr>
        <p:spPr>
          <a:xfrm>
            <a:off x="594000" y="2152800"/>
            <a:ext cx="7995600" cy="3639600"/>
          </a:xfrm>
          <a:noFill/>
        </p:spPr>
        <p:txBody>
          <a:bodyPr tIns="0"/>
          <a:lstStyle>
            <a:lvl1pPr>
              <a:buNone/>
              <a:defRPr sz="800"/>
            </a:lvl1pPr>
          </a:lstStyle>
          <a:p>
            <a:endParaRPr lang="nl-NL"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89600"/>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6" name="Tijdelijke aanduiding voor tekst 5"/>
          <p:cNvSpPr>
            <a:spLocks noGrp="1"/>
          </p:cNvSpPr>
          <p:nvPr>
            <p:ph type="body" sz="quarter" idx="12"/>
          </p:nvPr>
        </p:nvSpPr>
        <p:spPr>
          <a:xfrm>
            <a:off x="594000" y="2336400"/>
            <a:ext cx="8001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Tijdelijke aanduiding voor tekst 7"/>
          <p:cNvSpPr>
            <a:spLocks noGrp="1"/>
          </p:cNvSpPr>
          <p:nvPr>
            <p:ph type="body" sz="quarter" idx="13"/>
          </p:nvPr>
        </p:nvSpPr>
        <p:spPr>
          <a:xfrm>
            <a:off x="594000" y="1785939"/>
            <a:ext cx="8001000" cy="302400"/>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afbeelding 9"/>
          <p:cNvSpPr>
            <a:spLocks noGrp="1"/>
          </p:cNvSpPr>
          <p:nvPr>
            <p:ph type="pic" sz="quarter" idx="14"/>
          </p:nvPr>
        </p:nvSpPr>
        <p:spPr>
          <a:xfrm>
            <a:off x="590550" y="2218292"/>
            <a:ext cx="7995450" cy="3639600"/>
          </a:xfrm>
        </p:spPr>
        <p:txBody>
          <a:bodyPr tIns="0"/>
          <a:lstStyle>
            <a:lvl1pPr>
              <a:buNone/>
              <a:defRPr sz="800"/>
            </a:lvl1pPr>
          </a:lstStyle>
          <a:p>
            <a:endParaRPr lang="nl-NL"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ekst 3 fotos">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59175"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1180800"/>
          </a:xfrm>
        </p:spPr>
        <p:txBody>
          <a:bodyPr/>
          <a:lstStyle>
            <a:lvl1pPr>
              <a:buNone/>
              <a:defRPr sz="800"/>
            </a:lvl1pPr>
          </a:lstStyle>
          <a:p>
            <a:endParaRPr lang="nl-NL" dirty="0"/>
          </a:p>
        </p:txBody>
      </p:sp>
      <p:sp>
        <p:nvSpPr>
          <p:cNvPr id="11" name="Tijdelijke aanduiding voor afbeelding 9"/>
          <p:cNvSpPr>
            <a:spLocks noGrp="1"/>
          </p:cNvSpPr>
          <p:nvPr>
            <p:ph type="pic" sz="quarter" idx="15"/>
          </p:nvPr>
        </p:nvSpPr>
        <p:spPr>
          <a:xfrm>
            <a:off x="6800400" y="3247412"/>
            <a:ext cx="1785600" cy="1180800"/>
          </a:xfrm>
        </p:spPr>
        <p:txBody>
          <a:bodyPr/>
          <a:lstStyle>
            <a:lvl1pPr>
              <a:buNone/>
              <a:defRPr sz="800"/>
            </a:lvl1pPr>
          </a:lstStyle>
          <a:p>
            <a:endParaRPr lang="nl-NL"/>
          </a:p>
        </p:txBody>
      </p:sp>
      <p:sp>
        <p:nvSpPr>
          <p:cNvPr id="12" name="Tijdelijke aanduiding voor afbeelding 9"/>
          <p:cNvSpPr>
            <a:spLocks noGrp="1"/>
          </p:cNvSpPr>
          <p:nvPr>
            <p:ph type="pic" sz="quarter" idx="16"/>
          </p:nvPr>
        </p:nvSpPr>
        <p:spPr>
          <a:xfrm>
            <a:off x="6800400" y="4610400"/>
            <a:ext cx="1785600" cy="11808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ekst 1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600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3902030"/>
          </a:xfrm>
        </p:spPr>
        <p:txBody>
          <a:bodyPr/>
          <a:lstStyle>
            <a:lvl1pPr>
              <a:buNone/>
              <a:defRPr sz="800"/>
            </a:lvl1pPr>
          </a:lstStyle>
          <a:p>
            <a:endParaRPr lang="nl-NL"/>
          </a:p>
        </p:txBody>
      </p:sp>
      <p:sp>
        <p:nvSpPr>
          <p:cNvPr id="12"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ekst grote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4669200" y="1884424"/>
            <a:ext cx="3916800" cy="390203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ijdelijke aanduiding voor grafiek 10"/>
          <p:cNvSpPr>
            <a:spLocks noGrp="1"/>
          </p:cNvSpPr>
          <p:nvPr>
            <p:ph type="chart" sz="quarter" idx="15"/>
          </p:nvPr>
        </p:nvSpPr>
        <p:spPr>
          <a:xfrm>
            <a:off x="4669200" y="1884424"/>
            <a:ext cx="3916800" cy="39024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afbeelding 9"/>
          <p:cNvSpPr>
            <a:spLocks noGrp="1"/>
          </p:cNvSpPr>
          <p:nvPr>
            <p:ph type="pic" sz="quarter" idx="14"/>
          </p:nvPr>
        </p:nvSpPr>
        <p:spPr>
          <a:xfrm>
            <a:off x="590550" y="2218292"/>
            <a:ext cx="7995450" cy="3639600"/>
          </a:xfrm>
        </p:spPr>
        <p:txBody>
          <a:bodyPr tIns="0"/>
          <a:lstStyle>
            <a:lvl1pPr>
              <a:buNone/>
              <a:defRPr sz="800"/>
            </a:lvl1pPr>
          </a:lstStyle>
          <a:p>
            <a:endParaRPr lang="nl-NL" dirty="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Grafiek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9" name="Tijdelijke aanduiding voor grafiek 8"/>
          <p:cNvSpPr>
            <a:spLocks noGrp="1"/>
          </p:cNvSpPr>
          <p:nvPr>
            <p:ph type="chart" sz="quarter" idx="15"/>
          </p:nvPr>
        </p:nvSpPr>
        <p:spPr>
          <a:xfrm>
            <a:off x="594000" y="2205965"/>
            <a:ext cx="7995600" cy="3639600"/>
          </a:xfrm>
        </p:spPr>
        <p:txBody>
          <a:bodyPr tIns="0"/>
          <a:lstStyle>
            <a:lvl1pPr>
              <a:buNone/>
              <a:defRPr sz="800"/>
            </a:lvl1pPr>
          </a:lstStyle>
          <a:p>
            <a:endParaRPr lang="nl-NL"/>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ilm - beeldvullend">
    <p:spTree>
      <p:nvGrpSpPr>
        <p:cNvPr id="1" name=""/>
        <p:cNvGrpSpPr/>
        <p:nvPr/>
      </p:nvGrpSpPr>
      <p:grpSpPr>
        <a:xfrm>
          <a:off x="0" y="0"/>
          <a:ext cx="0" cy="0"/>
          <a:chOff x="0" y="0"/>
          <a:chExt cx="0" cy="0"/>
        </a:xfrm>
      </p:grpSpPr>
      <p:sp>
        <p:nvSpPr>
          <p:cNvPr id="5" name="Rechthoek 4"/>
          <p:cNvSpPr/>
          <p:nvPr userDrawn="1"/>
        </p:nvSpPr>
        <p:spPr>
          <a:xfrm>
            <a:off x="594000" y="2152800"/>
            <a:ext cx="7995600" cy="363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57177"/>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media 9"/>
          <p:cNvSpPr>
            <a:spLocks noGrp="1"/>
          </p:cNvSpPr>
          <p:nvPr>
            <p:ph type="media" sz="quarter" idx="16"/>
          </p:nvPr>
        </p:nvSpPr>
        <p:spPr>
          <a:xfrm>
            <a:off x="594000" y="2152800"/>
            <a:ext cx="7995600" cy="3639600"/>
          </a:xfrm>
          <a:noFill/>
        </p:spPr>
        <p:txBody>
          <a:bodyPr tIns="0"/>
          <a:lstStyle>
            <a:lvl1pPr>
              <a:buNone/>
              <a:defRPr sz="800"/>
            </a:lvl1pPr>
          </a:lstStyle>
          <a:p>
            <a:endParaRPr lang="nl-NL" dirty="0"/>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89600"/>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6" name="Tijdelijke aanduiding voor tekst 5"/>
          <p:cNvSpPr>
            <a:spLocks noGrp="1"/>
          </p:cNvSpPr>
          <p:nvPr>
            <p:ph type="body" sz="quarter" idx="12"/>
          </p:nvPr>
        </p:nvSpPr>
        <p:spPr>
          <a:xfrm>
            <a:off x="594000" y="2336400"/>
            <a:ext cx="8001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Tijdelijke aanduiding voor tekst 7"/>
          <p:cNvSpPr>
            <a:spLocks noGrp="1"/>
          </p:cNvSpPr>
          <p:nvPr>
            <p:ph type="body" sz="quarter" idx="13"/>
          </p:nvPr>
        </p:nvSpPr>
        <p:spPr>
          <a:xfrm>
            <a:off x="594000" y="1785939"/>
            <a:ext cx="8001000" cy="302400"/>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Tekst">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89600"/>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6" name="Tijdelijke aanduiding voor tekst 5"/>
          <p:cNvSpPr>
            <a:spLocks noGrp="1"/>
          </p:cNvSpPr>
          <p:nvPr>
            <p:ph type="body" sz="quarter" idx="12"/>
          </p:nvPr>
        </p:nvSpPr>
        <p:spPr>
          <a:xfrm>
            <a:off x="594000" y="2336400"/>
            <a:ext cx="8001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Tijdelijke aanduiding voor tekst 7"/>
          <p:cNvSpPr>
            <a:spLocks noGrp="1"/>
          </p:cNvSpPr>
          <p:nvPr>
            <p:ph type="body" sz="quarter" idx="13"/>
          </p:nvPr>
        </p:nvSpPr>
        <p:spPr>
          <a:xfrm>
            <a:off x="594000" y="1785939"/>
            <a:ext cx="8001000" cy="302400"/>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ekst 3 fotos">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59175"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1180800"/>
          </a:xfrm>
        </p:spPr>
        <p:txBody>
          <a:bodyPr/>
          <a:lstStyle>
            <a:lvl1pPr>
              <a:buNone/>
              <a:defRPr sz="800"/>
            </a:lvl1pPr>
          </a:lstStyle>
          <a:p>
            <a:endParaRPr lang="nl-NL" dirty="0"/>
          </a:p>
        </p:txBody>
      </p:sp>
      <p:sp>
        <p:nvSpPr>
          <p:cNvPr id="11" name="Tijdelijke aanduiding voor afbeelding 9"/>
          <p:cNvSpPr>
            <a:spLocks noGrp="1"/>
          </p:cNvSpPr>
          <p:nvPr>
            <p:ph type="pic" sz="quarter" idx="15"/>
          </p:nvPr>
        </p:nvSpPr>
        <p:spPr>
          <a:xfrm>
            <a:off x="6800400" y="3247412"/>
            <a:ext cx="1785600" cy="1180800"/>
          </a:xfrm>
        </p:spPr>
        <p:txBody>
          <a:bodyPr/>
          <a:lstStyle>
            <a:lvl1pPr>
              <a:buNone/>
              <a:defRPr sz="800"/>
            </a:lvl1pPr>
          </a:lstStyle>
          <a:p>
            <a:endParaRPr lang="nl-NL"/>
          </a:p>
        </p:txBody>
      </p:sp>
      <p:sp>
        <p:nvSpPr>
          <p:cNvPr id="12" name="Tijdelijke aanduiding voor afbeelding 9"/>
          <p:cNvSpPr>
            <a:spLocks noGrp="1"/>
          </p:cNvSpPr>
          <p:nvPr>
            <p:ph type="pic" sz="quarter" idx="16"/>
          </p:nvPr>
        </p:nvSpPr>
        <p:spPr>
          <a:xfrm>
            <a:off x="6800400" y="4610400"/>
            <a:ext cx="1785600" cy="11808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fiek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9" name="Tijdelijke aanduiding voor grafiek 8"/>
          <p:cNvSpPr>
            <a:spLocks noGrp="1"/>
          </p:cNvSpPr>
          <p:nvPr>
            <p:ph type="chart" sz="quarter" idx="15"/>
          </p:nvPr>
        </p:nvSpPr>
        <p:spPr>
          <a:xfrm>
            <a:off x="594000" y="2205965"/>
            <a:ext cx="7995600" cy="3639600"/>
          </a:xfrm>
        </p:spPr>
        <p:txBody>
          <a:bodyPr tIns="0"/>
          <a:lstStyle>
            <a:lvl1pPr>
              <a:buNone/>
              <a:defRPr sz="800"/>
            </a:lvl1pPr>
          </a:lstStyle>
          <a:p>
            <a:endParaRPr lang="nl-NL"/>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ekst 1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600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3902030"/>
          </a:xfrm>
        </p:spPr>
        <p:txBody>
          <a:bodyPr/>
          <a:lstStyle>
            <a:lvl1pPr>
              <a:buNone/>
              <a:defRPr sz="800"/>
            </a:lvl1pPr>
          </a:lstStyle>
          <a:p>
            <a:endParaRPr lang="nl-NL"/>
          </a:p>
        </p:txBody>
      </p:sp>
      <p:sp>
        <p:nvSpPr>
          <p:cNvPr id="12"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ekst grote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4669200" y="1884424"/>
            <a:ext cx="3916800" cy="390203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ijdelijke aanduiding voor grafiek 10"/>
          <p:cNvSpPr>
            <a:spLocks noGrp="1"/>
          </p:cNvSpPr>
          <p:nvPr>
            <p:ph type="chart" sz="quarter" idx="15"/>
          </p:nvPr>
        </p:nvSpPr>
        <p:spPr>
          <a:xfrm>
            <a:off x="4669200" y="1884424"/>
            <a:ext cx="3916800" cy="39024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afbeelding 9"/>
          <p:cNvSpPr>
            <a:spLocks noGrp="1"/>
          </p:cNvSpPr>
          <p:nvPr>
            <p:ph type="pic" sz="quarter" idx="14"/>
          </p:nvPr>
        </p:nvSpPr>
        <p:spPr>
          <a:xfrm>
            <a:off x="590550" y="2218292"/>
            <a:ext cx="7995450" cy="3639600"/>
          </a:xfrm>
        </p:spPr>
        <p:txBody>
          <a:bodyPr tIns="0"/>
          <a:lstStyle>
            <a:lvl1pPr>
              <a:buNone/>
              <a:defRPr sz="800"/>
            </a:lvl1pPr>
          </a:lstStyle>
          <a:p>
            <a:endParaRPr lang="nl-NL" dirty="0"/>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rafiek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9" name="Tijdelijke aanduiding voor grafiek 8"/>
          <p:cNvSpPr>
            <a:spLocks noGrp="1"/>
          </p:cNvSpPr>
          <p:nvPr>
            <p:ph type="chart" sz="quarter" idx="15"/>
          </p:nvPr>
        </p:nvSpPr>
        <p:spPr>
          <a:xfrm>
            <a:off x="594000" y="2205965"/>
            <a:ext cx="7995600" cy="3639600"/>
          </a:xfrm>
        </p:spPr>
        <p:txBody>
          <a:bodyPr tIns="0"/>
          <a:lstStyle>
            <a:lvl1pPr>
              <a:buNone/>
              <a:defRPr sz="800"/>
            </a:lvl1pPr>
          </a:lstStyle>
          <a:p>
            <a:endParaRPr lang="nl-NL"/>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Film - beeldvullend">
    <p:spTree>
      <p:nvGrpSpPr>
        <p:cNvPr id="1" name=""/>
        <p:cNvGrpSpPr/>
        <p:nvPr/>
      </p:nvGrpSpPr>
      <p:grpSpPr>
        <a:xfrm>
          <a:off x="0" y="0"/>
          <a:ext cx="0" cy="0"/>
          <a:chOff x="0" y="0"/>
          <a:chExt cx="0" cy="0"/>
        </a:xfrm>
      </p:grpSpPr>
      <p:sp>
        <p:nvSpPr>
          <p:cNvPr id="5" name="Rechthoek 4"/>
          <p:cNvSpPr/>
          <p:nvPr userDrawn="1"/>
        </p:nvSpPr>
        <p:spPr>
          <a:xfrm>
            <a:off x="594000" y="2152800"/>
            <a:ext cx="7995600" cy="363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57177"/>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media 9"/>
          <p:cNvSpPr>
            <a:spLocks noGrp="1"/>
          </p:cNvSpPr>
          <p:nvPr>
            <p:ph type="media" sz="quarter" idx="16"/>
          </p:nvPr>
        </p:nvSpPr>
        <p:spPr>
          <a:xfrm>
            <a:off x="594000" y="2152800"/>
            <a:ext cx="7995600" cy="3639600"/>
          </a:xfrm>
          <a:noFill/>
        </p:spPr>
        <p:txBody>
          <a:bodyPr tIns="0"/>
          <a:lstStyle>
            <a:lvl1pPr>
              <a:buNone/>
              <a:defRPr sz="800"/>
            </a:lvl1pPr>
          </a:lstStyle>
          <a:p>
            <a:endParaRPr lang="nl-NL" dirty="0"/>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89600"/>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6" name="Tijdelijke aanduiding voor tekst 5"/>
          <p:cNvSpPr>
            <a:spLocks noGrp="1"/>
          </p:cNvSpPr>
          <p:nvPr>
            <p:ph type="body" sz="quarter" idx="12"/>
          </p:nvPr>
        </p:nvSpPr>
        <p:spPr>
          <a:xfrm>
            <a:off x="594000" y="2336400"/>
            <a:ext cx="8001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Tijdelijke aanduiding voor tekst 7"/>
          <p:cNvSpPr>
            <a:spLocks noGrp="1"/>
          </p:cNvSpPr>
          <p:nvPr>
            <p:ph type="body" sz="quarter" idx="13"/>
          </p:nvPr>
        </p:nvSpPr>
        <p:spPr>
          <a:xfrm>
            <a:off x="594000" y="1785939"/>
            <a:ext cx="8001000" cy="302400"/>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Tekst">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89600"/>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6" name="Tijdelijke aanduiding voor tekst 5"/>
          <p:cNvSpPr>
            <a:spLocks noGrp="1"/>
          </p:cNvSpPr>
          <p:nvPr>
            <p:ph type="body" sz="quarter" idx="12"/>
          </p:nvPr>
        </p:nvSpPr>
        <p:spPr>
          <a:xfrm>
            <a:off x="594000" y="2336400"/>
            <a:ext cx="8001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Tijdelijke aanduiding voor tekst 7"/>
          <p:cNvSpPr>
            <a:spLocks noGrp="1"/>
          </p:cNvSpPr>
          <p:nvPr>
            <p:ph type="body" sz="quarter" idx="13"/>
          </p:nvPr>
        </p:nvSpPr>
        <p:spPr>
          <a:xfrm>
            <a:off x="594000" y="1785939"/>
            <a:ext cx="8001000" cy="302400"/>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ekst 3 fotos">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59175"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1180800"/>
          </a:xfrm>
        </p:spPr>
        <p:txBody>
          <a:bodyPr/>
          <a:lstStyle>
            <a:lvl1pPr>
              <a:buNone/>
              <a:defRPr sz="800"/>
            </a:lvl1pPr>
          </a:lstStyle>
          <a:p>
            <a:endParaRPr lang="nl-NL" dirty="0"/>
          </a:p>
        </p:txBody>
      </p:sp>
      <p:sp>
        <p:nvSpPr>
          <p:cNvPr id="11" name="Tijdelijke aanduiding voor afbeelding 9"/>
          <p:cNvSpPr>
            <a:spLocks noGrp="1"/>
          </p:cNvSpPr>
          <p:nvPr>
            <p:ph type="pic" sz="quarter" idx="15"/>
          </p:nvPr>
        </p:nvSpPr>
        <p:spPr>
          <a:xfrm>
            <a:off x="6800400" y="3247412"/>
            <a:ext cx="1785600" cy="1180800"/>
          </a:xfrm>
        </p:spPr>
        <p:txBody>
          <a:bodyPr/>
          <a:lstStyle>
            <a:lvl1pPr>
              <a:buNone/>
              <a:defRPr sz="800"/>
            </a:lvl1pPr>
          </a:lstStyle>
          <a:p>
            <a:endParaRPr lang="nl-NL"/>
          </a:p>
        </p:txBody>
      </p:sp>
      <p:sp>
        <p:nvSpPr>
          <p:cNvPr id="12" name="Tijdelijke aanduiding voor afbeelding 9"/>
          <p:cNvSpPr>
            <a:spLocks noGrp="1"/>
          </p:cNvSpPr>
          <p:nvPr>
            <p:ph type="pic" sz="quarter" idx="16"/>
          </p:nvPr>
        </p:nvSpPr>
        <p:spPr>
          <a:xfrm>
            <a:off x="6800400" y="4610400"/>
            <a:ext cx="1785600" cy="11808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ekst 1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600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3902030"/>
          </a:xfrm>
        </p:spPr>
        <p:txBody>
          <a:bodyPr/>
          <a:lstStyle>
            <a:lvl1pPr>
              <a:buNone/>
              <a:defRPr sz="800"/>
            </a:lvl1pPr>
          </a:lstStyle>
          <a:p>
            <a:endParaRPr lang="nl-NL"/>
          </a:p>
        </p:txBody>
      </p:sp>
      <p:sp>
        <p:nvSpPr>
          <p:cNvPr id="12"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lm - beeldvullend">
    <p:spTree>
      <p:nvGrpSpPr>
        <p:cNvPr id="1" name=""/>
        <p:cNvGrpSpPr/>
        <p:nvPr/>
      </p:nvGrpSpPr>
      <p:grpSpPr>
        <a:xfrm>
          <a:off x="0" y="0"/>
          <a:ext cx="0" cy="0"/>
          <a:chOff x="0" y="0"/>
          <a:chExt cx="0" cy="0"/>
        </a:xfrm>
      </p:grpSpPr>
      <p:sp>
        <p:nvSpPr>
          <p:cNvPr id="5" name="Rechthoek 4"/>
          <p:cNvSpPr/>
          <p:nvPr userDrawn="1"/>
        </p:nvSpPr>
        <p:spPr>
          <a:xfrm>
            <a:off x="594000" y="2152800"/>
            <a:ext cx="7995600" cy="363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57177"/>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media 9"/>
          <p:cNvSpPr>
            <a:spLocks noGrp="1"/>
          </p:cNvSpPr>
          <p:nvPr>
            <p:ph type="media" sz="quarter" idx="16"/>
          </p:nvPr>
        </p:nvSpPr>
        <p:spPr>
          <a:xfrm>
            <a:off x="594000" y="2152800"/>
            <a:ext cx="7995600" cy="3639600"/>
          </a:xfrm>
          <a:noFill/>
        </p:spPr>
        <p:txBody>
          <a:bodyPr tIns="0"/>
          <a:lstStyle>
            <a:lvl1pPr>
              <a:buNone/>
              <a:defRPr sz="800"/>
            </a:lvl1pPr>
          </a:lstStyle>
          <a:p>
            <a:endParaRPr lang="nl-NL"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ekst grote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4669200" y="1884424"/>
            <a:ext cx="3916800" cy="390203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ijdelijke aanduiding voor grafiek 10"/>
          <p:cNvSpPr>
            <a:spLocks noGrp="1"/>
          </p:cNvSpPr>
          <p:nvPr>
            <p:ph type="chart" sz="quarter" idx="15"/>
          </p:nvPr>
        </p:nvSpPr>
        <p:spPr>
          <a:xfrm>
            <a:off x="4669200" y="1884424"/>
            <a:ext cx="3916800" cy="39024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afbeelding 9"/>
          <p:cNvSpPr>
            <a:spLocks noGrp="1"/>
          </p:cNvSpPr>
          <p:nvPr>
            <p:ph type="pic" sz="quarter" idx="14"/>
          </p:nvPr>
        </p:nvSpPr>
        <p:spPr>
          <a:xfrm>
            <a:off x="590550" y="2218292"/>
            <a:ext cx="7995450" cy="3639600"/>
          </a:xfrm>
        </p:spPr>
        <p:txBody>
          <a:bodyPr tIns="0"/>
          <a:lstStyle>
            <a:lvl1pPr>
              <a:buNone/>
              <a:defRPr sz="800"/>
            </a:lvl1pPr>
          </a:lstStyle>
          <a:p>
            <a:endParaRPr lang="nl-NL" dirty="0"/>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Grafiek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9" name="Tijdelijke aanduiding voor grafiek 8"/>
          <p:cNvSpPr>
            <a:spLocks noGrp="1"/>
          </p:cNvSpPr>
          <p:nvPr>
            <p:ph type="chart" sz="quarter" idx="15"/>
          </p:nvPr>
        </p:nvSpPr>
        <p:spPr>
          <a:xfrm>
            <a:off x="594000" y="2205965"/>
            <a:ext cx="7995600" cy="3639600"/>
          </a:xfrm>
        </p:spPr>
        <p:txBody>
          <a:bodyPr tIns="0"/>
          <a:lstStyle>
            <a:lvl1pPr>
              <a:buNone/>
              <a:defRPr sz="800"/>
            </a:lvl1pPr>
          </a:lstStyle>
          <a:p>
            <a:endParaRPr lang="nl-NL"/>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Film - beeldvullend">
    <p:spTree>
      <p:nvGrpSpPr>
        <p:cNvPr id="1" name=""/>
        <p:cNvGrpSpPr/>
        <p:nvPr/>
      </p:nvGrpSpPr>
      <p:grpSpPr>
        <a:xfrm>
          <a:off x="0" y="0"/>
          <a:ext cx="0" cy="0"/>
          <a:chOff x="0" y="0"/>
          <a:chExt cx="0" cy="0"/>
        </a:xfrm>
      </p:grpSpPr>
      <p:sp>
        <p:nvSpPr>
          <p:cNvPr id="5" name="Rechthoek 4"/>
          <p:cNvSpPr/>
          <p:nvPr userDrawn="1"/>
        </p:nvSpPr>
        <p:spPr>
          <a:xfrm>
            <a:off x="594000" y="2152800"/>
            <a:ext cx="7995600" cy="363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57177"/>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media 9"/>
          <p:cNvSpPr>
            <a:spLocks noGrp="1"/>
          </p:cNvSpPr>
          <p:nvPr>
            <p:ph type="media" sz="quarter" idx="16"/>
          </p:nvPr>
        </p:nvSpPr>
        <p:spPr>
          <a:xfrm>
            <a:off x="594000" y="2152800"/>
            <a:ext cx="7995600" cy="3639600"/>
          </a:xfrm>
          <a:noFill/>
        </p:spPr>
        <p:txBody>
          <a:bodyPr tIns="0"/>
          <a:lstStyle>
            <a:lvl1pPr>
              <a:buNone/>
              <a:defRPr sz="800"/>
            </a:lvl1pPr>
          </a:lstStyle>
          <a:p>
            <a:endParaRPr lang="nl-NL"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sluitend">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89600"/>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6" name="Tijdelijke aanduiding voor tekst 5"/>
          <p:cNvSpPr>
            <a:spLocks noGrp="1"/>
          </p:cNvSpPr>
          <p:nvPr>
            <p:ph type="body" sz="quarter" idx="12"/>
          </p:nvPr>
        </p:nvSpPr>
        <p:spPr>
          <a:xfrm>
            <a:off x="594000" y="2336400"/>
            <a:ext cx="8001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Tijdelijke aanduiding voor tekst 7"/>
          <p:cNvSpPr>
            <a:spLocks noGrp="1"/>
          </p:cNvSpPr>
          <p:nvPr>
            <p:ph type="body" sz="quarter" idx="13"/>
          </p:nvPr>
        </p:nvSpPr>
        <p:spPr>
          <a:xfrm>
            <a:off x="594000" y="1785939"/>
            <a:ext cx="8001000" cy="302400"/>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met foto">
    <p:spTree>
      <p:nvGrpSpPr>
        <p:cNvPr id="1" name=""/>
        <p:cNvGrpSpPr/>
        <p:nvPr/>
      </p:nvGrpSpPr>
      <p:grpSpPr>
        <a:xfrm>
          <a:off x="0" y="0"/>
          <a:ext cx="0" cy="0"/>
          <a:chOff x="0" y="0"/>
          <a:chExt cx="0" cy="0"/>
        </a:xfrm>
      </p:grpSpPr>
      <p:sp>
        <p:nvSpPr>
          <p:cNvPr id="2" name="Titel"/>
          <p:cNvSpPr>
            <a:spLocks noGrp="1"/>
          </p:cNvSpPr>
          <p:nvPr>
            <p:ph type="ctrTitle"/>
          </p:nvPr>
        </p:nvSpPr>
        <p:spPr>
          <a:xfrm>
            <a:off x="417600" y="5670000"/>
            <a:ext cx="8308800" cy="402206"/>
          </a:xfrm>
        </p:spPr>
        <p:txBody>
          <a:bodyPr lIns="0" tIns="0" rIns="0" bIns="0" anchor="ctr" anchorCtr="0">
            <a:noAutofit/>
          </a:bodyPr>
          <a:lstStyle>
            <a:lvl1pPr>
              <a:defRPr sz="2400" cap="all" baseline="0">
                <a:solidFill>
                  <a:schemeClr val="tx2"/>
                </a:solidFill>
                <a:latin typeface="Arial Black" pitchFamily="34" charset="0"/>
              </a:defRPr>
            </a:lvl1pPr>
          </a:lstStyle>
          <a:p>
            <a:r>
              <a:rPr lang="nl-NL" smtClean="0"/>
              <a:t>Klik om de stijl te bewerken</a:t>
            </a:r>
            <a:endParaRPr lang="nl-NL" dirty="0"/>
          </a:p>
        </p:txBody>
      </p:sp>
      <p:sp>
        <p:nvSpPr>
          <p:cNvPr id="3" name="SubTitel"/>
          <p:cNvSpPr>
            <a:spLocks noGrp="1"/>
          </p:cNvSpPr>
          <p:nvPr>
            <p:ph type="subTitle" idx="1"/>
          </p:nvPr>
        </p:nvSpPr>
        <p:spPr>
          <a:xfrm>
            <a:off x="417600" y="6044400"/>
            <a:ext cx="8308800" cy="302400"/>
          </a:xfrm>
        </p:spPr>
        <p:txBody>
          <a:bodyPr lIns="0" tIns="0" rIns="0" bIns="0" anchor="ctr" anchorCtr="0">
            <a:noAutofit/>
          </a:bodyPr>
          <a:lstStyle>
            <a:lvl1pPr marL="0" indent="0" algn="l">
              <a:buNone/>
              <a:defRPr sz="2200" cap="all" baseline="0">
                <a:solidFill>
                  <a:schemeClr val="tx2"/>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dirty="0"/>
          </a:p>
        </p:txBody>
      </p:sp>
      <p:sp>
        <p:nvSpPr>
          <p:cNvPr id="5" name="Tijdelijke aanduiding voor afbeelding 4"/>
          <p:cNvSpPr>
            <a:spLocks noGrp="1"/>
          </p:cNvSpPr>
          <p:nvPr>
            <p:ph type="pic" sz="quarter" idx="10"/>
          </p:nvPr>
        </p:nvSpPr>
        <p:spPr>
          <a:xfrm>
            <a:off x="604800" y="1119600"/>
            <a:ext cx="3916800" cy="3906000"/>
          </a:xfrm>
        </p:spPr>
        <p:txBody>
          <a:bodyPr>
            <a:normAutofit/>
          </a:bodyPr>
          <a:lstStyle>
            <a:lvl1pPr>
              <a:buNone/>
              <a:defRPr sz="900"/>
            </a:lvl1pPr>
          </a:lstStyle>
          <a:p>
            <a:r>
              <a:rPr lang="nl-NL" smtClean="0"/>
              <a:t>Klik op het pictogram als u een afbeelding wilt toevoegen</a:t>
            </a:r>
            <a:endParaRPr lang="nl-NL"/>
          </a:p>
        </p:txBody>
      </p:sp>
      <p:cxnSp>
        <p:nvCxnSpPr>
          <p:cNvPr id="6" name="Rechte verbindingslijn 5"/>
          <p:cNvCxnSpPr/>
          <p:nvPr userDrawn="1"/>
        </p:nvCxnSpPr>
        <p:spPr>
          <a:xfrm rot="5400000">
            <a:off x="2379781" y="3075105"/>
            <a:ext cx="4632089" cy="1588"/>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logomedium" descr="Logo_Nederlands elftal_medium.png"/>
          <p:cNvPicPr>
            <a:picLocks noChangeAspect="1"/>
          </p:cNvPicPr>
          <p:nvPr userDrawn="1"/>
        </p:nvPicPr>
        <p:blipFill>
          <a:blip r:embed="rId2" cstate="print"/>
          <a:stretch>
            <a:fillRect/>
          </a:stretch>
        </p:blipFill>
        <p:spPr>
          <a:xfrm>
            <a:off x="5720400" y="1580400"/>
            <a:ext cx="1807468" cy="2682245"/>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3 fotos">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59175"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1180800"/>
          </a:xfrm>
        </p:spPr>
        <p:txBody>
          <a:bodyPr/>
          <a:lstStyle>
            <a:lvl1pPr>
              <a:buNone/>
              <a:defRPr sz="800"/>
            </a:lvl1pPr>
          </a:lstStyle>
          <a:p>
            <a:endParaRPr lang="nl-NL" dirty="0"/>
          </a:p>
        </p:txBody>
      </p:sp>
      <p:sp>
        <p:nvSpPr>
          <p:cNvPr id="11" name="Tijdelijke aanduiding voor afbeelding 9"/>
          <p:cNvSpPr>
            <a:spLocks noGrp="1"/>
          </p:cNvSpPr>
          <p:nvPr>
            <p:ph type="pic" sz="quarter" idx="15"/>
          </p:nvPr>
        </p:nvSpPr>
        <p:spPr>
          <a:xfrm>
            <a:off x="6800400" y="3247412"/>
            <a:ext cx="1785600" cy="1180800"/>
          </a:xfrm>
        </p:spPr>
        <p:txBody>
          <a:bodyPr/>
          <a:lstStyle>
            <a:lvl1pPr>
              <a:buNone/>
              <a:defRPr sz="800"/>
            </a:lvl1pPr>
          </a:lstStyle>
          <a:p>
            <a:endParaRPr lang="nl-NL"/>
          </a:p>
        </p:txBody>
      </p:sp>
      <p:sp>
        <p:nvSpPr>
          <p:cNvPr id="12" name="Tijdelijke aanduiding voor afbeelding 9"/>
          <p:cNvSpPr>
            <a:spLocks noGrp="1"/>
          </p:cNvSpPr>
          <p:nvPr>
            <p:ph type="pic" sz="quarter" idx="16"/>
          </p:nvPr>
        </p:nvSpPr>
        <p:spPr>
          <a:xfrm>
            <a:off x="6800400" y="4610400"/>
            <a:ext cx="1785600" cy="11808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1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600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3902030"/>
          </a:xfrm>
        </p:spPr>
        <p:txBody>
          <a:bodyPr/>
          <a:lstStyle>
            <a:lvl1pPr>
              <a:buNone/>
              <a:defRPr sz="800"/>
            </a:lvl1pPr>
          </a:lstStyle>
          <a:p>
            <a:endParaRPr lang="nl-NL"/>
          </a:p>
        </p:txBody>
      </p:sp>
      <p:sp>
        <p:nvSpPr>
          <p:cNvPr id="12"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grote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4669200" y="1884424"/>
            <a:ext cx="3916800" cy="390203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ijdelijke aanduiding voor grafiek 10"/>
          <p:cNvSpPr>
            <a:spLocks noGrp="1"/>
          </p:cNvSpPr>
          <p:nvPr>
            <p:ph type="chart" sz="quarter" idx="15"/>
          </p:nvPr>
        </p:nvSpPr>
        <p:spPr>
          <a:xfrm>
            <a:off x="4669200" y="1884424"/>
            <a:ext cx="3916800" cy="39024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afbeelding 9"/>
          <p:cNvSpPr>
            <a:spLocks noGrp="1"/>
          </p:cNvSpPr>
          <p:nvPr>
            <p:ph type="pic" sz="quarter" idx="14"/>
          </p:nvPr>
        </p:nvSpPr>
        <p:spPr>
          <a:xfrm>
            <a:off x="590550" y="2218292"/>
            <a:ext cx="7995450" cy="3639600"/>
          </a:xfrm>
        </p:spPr>
        <p:txBody>
          <a:bodyPr tIns="0"/>
          <a:lstStyle>
            <a:lvl1pPr>
              <a:buNone/>
              <a:defRPr sz="800"/>
            </a:lvl1pPr>
          </a:lstStyle>
          <a:p>
            <a:endParaRPr lang="nl-NL"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iek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9" name="Tijdelijke aanduiding voor grafiek 8"/>
          <p:cNvSpPr>
            <a:spLocks noGrp="1"/>
          </p:cNvSpPr>
          <p:nvPr>
            <p:ph type="chart" sz="quarter" idx="15"/>
          </p:nvPr>
        </p:nvSpPr>
        <p:spPr>
          <a:xfrm>
            <a:off x="594000" y="2205965"/>
            <a:ext cx="7995600" cy="3639600"/>
          </a:xfrm>
        </p:spPr>
        <p:txBody>
          <a:bodyPr tIns="0"/>
          <a:lstStyle>
            <a:lvl1pPr>
              <a:buNone/>
              <a:defRPr sz="800"/>
            </a:lvl1pPr>
          </a:lstStyle>
          <a:p>
            <a:endParaRPr lang="nl-NL"/>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lm - beeldvullend">
    <p:spTree>
      <p:nvGrpSpPr>
        <p:cNvPr id="1" name=""/>
        <p:cNvGrpSpPr/>
        <p:nvPr/>
      </p:nvGrpSpPr>
      <p:grpSpPr>
        <a:xfrm>
          <a:off x="0" y="0"/>
          <a:ext cx="0" cy="0"/>
          <a:chOff x="0" y="0"/>
          <a:chExt cx="0" cy="0"/>
        </a:xfrm>
      </p:grpSpPr>
      <p:sp>
        <p:nvSpPr>
          <p:cNvPr id="5" name="Rechthoek 4"/>
          <p:cNvSpPr/>
          <p:nvPr userDrawn="1"/>
        </p:nvSpPr>
        <p:spPr>
          <a:xfrm>
            <a:off x="594000" y="2152800"/>
            <a:ext cx="7995600" cy="363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57177"/>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media 9"/>
          <p:cNvSpPr>
            <a:spLocks noGrp="1"/>
          </p:cNvSpPr>
          <p:nvPr>
            <p:ph type="media" sz="quarter" idx="16"/>
          </p:nvPr>
        </p:nvSpPr>
        <p:spPr>
          <a:xfrm>
            <a:off x="594000" y="2152800"/>
            <a:ext cx="7995600" cy="3639600"/>
          </a:xfrm>
          <a:noFill/>
        </p:spPr>
        <p:txBody>
          <a:bodyPr tIns="0"/>
          <a:lstStyle>
            <a:lvl1pPr>
              <a:buNone/>
              <a:defRPr sz="800"/>
            </a:lvl1pPr>
          </a:lstStyle>
          <a:p>
            <a:endParaRPr lang="nl-NL"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el met foto">
    <p:spTree>
      <p:nvGrpSpPr>
        <p:cNvPr id="1" name=""/>
        <p:cNvGrpSpPr/>
        <p:nvPr/>
      </p:nvGrpSpPr>
      <p:grpSpPr>
        <a:xfrm>
          <a:off x="0" y="0"/>
          <a:ext cx="0" cy="0"/>
          <a:chOff x="0" y="0"/>
          <a:chExt cx="0" cy="0"/>
        </a:xfrm>
      </p:grpSpPr>
      <p:sp>
        <p:nvSpPr>
          <p:cNvPr id="2" name="Titel"/>
          <p:cNvSpPr>
            <a:spLocks noGrp="1"/>
          </p:cNvSpPr>
          <p:nvPr>
            <p:ph type="ctrTitle"/>
          </p:nvPr>
        </p:nvSpPr>
        <p:spPr>
          <a:xfrm>
            <a:off x="417600" y="5670000"/>
            <a:ext cx="8308800" cy="402206"/>
          </a:xfrm>
        </p:spPr>
        <p:txBody>
          <a:bodyPr lIns="0" tIns="0" rIns="0" bIns="0" anchor="ctr" anchorCtr="0">
            <a:noAutofit/>
          </a:bodyPr>
          <a:lstStyle>
            <a:lvl1pPr>
              <a:defRPr sz="2400" cap="all" baseline="0">
                <a:solidFill>
                  <a:schemeClr val="tx2"/>
                </a:solidFill>
                <a:latin typeface="Arial Black" pitchFamily="34" charset="0"/>
              </a:defRPr>
            </a:lvl1pPr>
          </a:lstStyle>
          <a:p>
            <a:r>
              <a:rPr lang="nl-NL" smtClean="0"/>
              <a:t>Klik om de stijl te bewerken</a:t>
            </a:r>
            <a:endParaRPr lang="nl-NL" dirty="0"/>
          </a:p>
        </p:txBody>
      </p:sp>
      <p:sp>
        <p:nvSpPr>
          <p:cNvPr id="3" name="SubTitel"/>
          <p:cNvSpPr>
            <a:spLocks noGrp="1"/>
          </p:cNvSpPr>
          <p:nvPr>
            <p:ph type="subTitle" idx="1"/>
          </p:nvPr>
        </p:nvSpPr>
        <p:spPr>
          <a:xfrm>
            <a:off x="417600" y="6044400"/>
            <a:ext cx="8308800" cy="302400"/>
          </a:xfrm>
        </p:spPr>
        <p:txBody>
          <a:bodyPr lIns="0" tIns="0" rIns="0" bIns="0" anchor="ctr" anchorCtr="0">
            <a:noAutofit/>
          </a:bodyPr>
          <a:lstStyle>
            <a:lvl1pPr marL="0" indent="0" algn="l">
              <a:buNone/>
              <a:defRPr sz="2200" cap="all" baseline="0">
                <a:solidFill>
                  <a:schemeClr val="tx2"/>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dirty="0"/>
          </a:p>
        </p:txBody>
      </p:sp>
      <p:sp>
        <p:nvSpPr>
          <p:cNvPr id="5" name="Tijdelijke aanduiding voor afbeelding 4"/>
          <p:cNvSpPr>
            <a:spLocks noGrp="1"/>
          </p:cNvSpPr>
          <p:nvPr>
            <p:ph type="pic" sz="quarter" idx="10"/>
          </p:nvPr>
        </p:nvSpPr>
        <p:spPr>
          <a:xfrm>
            <a:off x="604800" y="1119600"/>
            <a:ext cx="3916800" cy="3906000"/>
          </a:xfrm>
        </p:spPr>
        <p:txBody>
          <a:bodyPr>
            <a:normAutofit/>
          </a:bodyPr>
          <a:lstStyle>
            <a:lvl1pPr>
              <a:buNone/>
              <a:defRPr sz="900"/>
            </a:lvl1pPr>
          </a:lstStyle>
          <a:p>
            <a:r>
              <a:rPr lang="nl-NL" smtClean="0"/>
              <a:t>Klik op het pictogram als u een afbeelding wilt toevoegen</a:t>
            </a:r>
            <a:endParaRPr lang="nl-NL"/>
          </a:p>
        </p:txBody>
      </p:sp>
      <p:cxnSp>
        <p:nvCxnSpPr>
          <p:cNvPr id="6" name="Rechte verbindingslijn 5"/>
          <p:cNvCxnSpPr/>
          <p:nvPr userDrawn="1"/>
        </p:nvCxnSpPr>
        <p:spPr>
          <a:xfrm rot="5400000">
            <a:off x="2379781" y="3075105"/>
            <a:ext cx="4632089" cy="1588"/>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logomedium" descr="Logo_KNVB Corporate_medium.png"/>
          <p:cNvPicPr>
            <a:picLocks noChangeAspect="1"/>
          </p:cNvPicPr>
          <p:nvPr userDrawn="1"/>
        </p:nvPicPr>
        <p:blipFill>
          <a:blip r:embed="rId2" cstate="print"/>
          <a:stretch>
            <a:fillRect/>
          </a:stretch>
        </p:blipFill>
        <p:spPr>
          <a:xfrm>
            <a:off x="5720400" y="1580400"/>
            <a:ext cx="1990348" cy="2682245"/>
          </a:xfrm>
          <a:prstGeom prst="rect">
            <a:avLst/>
          </a:prstGeom>
        </p:spPr>
      </p:pic>
    </p:spTree>
    <p:extLst>
      <p:ext uri="{BB962C8B-B14F-4D97-AF65-F5344CB8AC3E}">
        <p14:creationId xmlns:p14="http://schemas.microsoft.com/office/powerpoint/2010/main" xmlns="" val="30087084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Afsluitend">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89600"/>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6" name="Tijdelijke aanduiding voor tekst 5"/>
          <p:cNvSpPr>
            <a:spLocks noGrp="1"/>
          </p:cNvSpPr>
          <p:nvPr>
            <p:ph type="body" sz="quarter" idx="12"/>
          </p:nvPr>
        </p:nvSpPr>
        <p:spPr>
          <a:xfrm>
            <a:off x="594000" y="2336400"/>
            <a:ext cx="8001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Tijdelijke aanduiding voor tekst 7"/>
          <p:cNvSpPr>
            <a:spLocks noGrp="1"/>
          </p:cNvSpPr>
          <p:nvPr>
            <p:ph type="body" sz="quarter" idx="13"/>
          </p:nvPr>
        </p:nvSpPr>
        <p:spPr>
          <a:xfrm>
            <a:off x="594000" y="1785939"/>
            <a:ext cx="8001000" cy="302400"/>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89600"/>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6" name="Tijdelijke aanduiding voor tekst 5"/>
          <p:cNvSpPr>
            <a:spLocks noGrp="1"/>
          </p:cNvSpPr>
          <p:nvPr>
            <p:ph type="body" sz="quarter" idx="12"/>
          </p:nvPr>
        </p:nvSpPr>
        <p:spPr>
          <a:xfrm>
            <a:off x="594000" y="2336400"/>
            <a:ext cx="8001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Tijdelijke aanduiding voor tekst 7"/>
          <p:cNvSpPr>
            <a:spLocks noGrp="1"/>
          </p:cNvSpPr>
          <p:nvPr>
            <p:ph type="body" sz="quarter" idx="13"/>
          </p:nvPr>
        </p:nvSpPr>
        <p:spPr>
          <a:xfrm>
            <a:off x="594000" y="1785939"/>
            <a:ext cx="8001000" cy="302400"/>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 3 fotos">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59175"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1180800"/>
          </a:xfrm>
        </p:spPr>
        <p:txBody>
          <a:bodyPr/>
          <a:lstStyle>
            <a:lvl1pPr>
              <a:buNone/>
              <a:defRPr sz="800"/>
            </a:lvl1pPr>
          </a:lstStyle>
          <a:p>
            <a:endParaRPr lang="nl-NL" dirty="0"/>
          </a:p>
        </p:txBody>
      </p:sp>
      <p:sp>
        <p:nvSpPr>
          <p:cNvPr id="11" name="Tijdelijke aanduiding voor afbeelding 9"/>
          <p:cNvSpPr>
            <a:spLocks noGrp="1"/>
          </p:cNvSpPr>
          <p:nvPr>
            <p:ph type="pic" sz="quarter" idx="15"/>
          </p:nvPr>
        </p:nvSpPr>
        <p:spPr>
          <a:xfrm>
            <a:off x="6800400" y="3247412"/>
            <a:ext cx="1785600" cy="1180800"/>
          </a:xfrm>
        </p:spPr>
        <p:txBody>
          <a:bodyPr/>
          <a:lstStyle>
            <a:lvl1pPr>
              <a:buNone/>
              <a:defRPr sz="800"/>
            </a:lvl1pPr>
          </a:lstStyle>
          <a:p>
            <a:endParaRPr lang="nl-NL"/>
          </a:p>
        </p:txBody>
      </p:sp>
      <p:sp>
        <p:nvSpPr>
          <p:cNvPr id="12" name="Tijdelijke aanduiding voor afbeelding 9"/>
          <p:cNvSpPr>
            <a:spLocks noGrp="1"/>
          </p:cNvSpPr>
          <p:nvPr>
            <p:ph type="pic" sz="quarter" idx="16"/>
          </p:nvPr>
        </p:nvSpPr>
        <p:spPr>
          <a:xfrm>
            <a:off x="6800400" y="4610400"/>
            <a:ext cx="1785600" cy="11808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 1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600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3902030"/>
          </a:xfrm>
        </p:spPr>
        <p:txBody>
          <a:bodyPr/>
          <a:lstStyle>
            <a:lvl1pPr>
              <a:buNone/>
              <a:defRPr sz="800"/>
            </a:lvl1pPr>
          </a:lstStyle>
          <a:p>
            <a:endParaRPr lang="nl-NL"/>
          </a:p>
        </p:txBody>
      </p:sp>
      <p:sp>
        <p:nvSpPr>
          <p:cNvPr id="12"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 grote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4669200" y="1884424"/>
            <a:ext cx="3916800" cy="390203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ijdelijke aanduiding voor grafiek 10"/>
          <p:cNvSpPr>
            <a:spLocks noGrp="1"/>
          </p:cNvSpPr>
          <p:nvPr>
            <p:ph type="chart" sz="quarter" idx="15"/>
          </p:nvPr>
        </p:nvSpPr>
        <p:spPr>
          <a:xfrm>
            <a:off x="4669200" y="1884424"/>
            <a:ext cx="3916800" cy="39024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afbeelding 9"/>
          <p:cNvSpPr>
            <a:spLocks noGrp="1"/>
          </p:cNvSpPr>
          <p:nvPr>
            <p:ph type="pic" sz="quarter" idx="14"/>
          </p:nvPr>
        </p:nvSpPr>
        <p:spPr>
          <a:xfrm>
            <a:off x="590550" y="2218292"/>
            <a:ext cx="7995450" cy="3639600"/>
          </a:xfrm>
        </p:spPr>
        <p:txBody>
          <a:bodyPr tIns="0"/>
          <a:lstStyle>
            <a:lvl1pPr>
              <a:buNone/>
              <a:defRPr sz="800"/>
            </a:lvl1pPr>
          </a:lstStyle>
          <a:p>
            <a:endParaRPr lang="nl-NL"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afiek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9" name="Tijdelijke aanduiding voor grafiek 8"/>
          <p:cNvSpPr>
            <a:spLocks noGrp="1"/>
          </p:cNvSpPr>
          <p:nvPr>
            <p:ph type="chart" sz="quarter" idx="15"/>
          </p:nvPr>
        </p:nvSpPr>
        <p:spPr>
          <a:xfrm>
            <a:off x="594000" y="2205965"/>
            <a:ext cx="7995600" cy="3639600"/>
          </a:xfrm>
        </p:spPr>
        <p:txBody>
          <a:bodyPr tIns="0"/>
          <a:lstStyle>
            <a:lvl1pPr>
              <a:buNone/>
              <a:defRPr sz="800"/>
            </a:lvl1pPr>
          </a:lstStyle>
          <a:p>
            <a:endParaRPr lang="nl-NL"/>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ilm - beeldvullend">
    <p:spTree>
      <p:nvGrpSpPr>
        <p:cNvPr id="1" name=""/>
        <p:cNvGrpSpPr/>
        <p:nvPr/>
      </p:nvGrpSpPr>
      <p:grpSpPr>
        <a:xfrm>
          <a:off x="0" y="0"/>
          <a:ext cx="0" cy="0"/>
          <a:chOff x="0" y="0"/>
          <a:chExt cx="0" cy="0"/>
        </a:xfrm>
      </p:grpSpPr>
      <p:sp>
        <p:nvSpPr>
          <p:cNvPr id="5" name="Rechthoek 4"/>
          <p:cNvSpPr/>
          <p:nvPr userDrawn="1"/>
        </p:nvSpPr>
        <p:spPr>
          <a:xfrm>
            <a:off x="594000" y="2152800"/>
            <a:ext cx="7995600" cy="363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57177"/>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media 9"/>
          <p:cNvSpPr>
            <a:spLocks noGrp="1"/>
          </p:cNvSpPr>
          <p:nvPr>
            <p:ph type="media" sz="quarter" idx="16"/>
          </p:nvPr>
        </p:nvSpPr>
        <p:spPr>
          <a:xfrm>
            <a:off x="594000" y="2152800"/>
            <a:ext cx="7995600" cy="3639600"/>
          </a:xfrm>
          <a:noFill/>
        </p:spPr>
        <p:txBody>
          <a:bodyPr tIns="0"/>
          <a:lstStyle>
            <a:lvl1pPr>
              <a:buNone/>
              <a:defRPr sz="800"/>
            </a:lvl1pPr>
          </a:lstStyle>
          <a:p>
            <a:endParaRPr lang="nl-NL"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89600"/>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6" name="Tijdelijke aanduiding voor tekst 5"/>
          <p:cNvSpPr>
            <a:spLocks noGrp="1"/>
          </p:cNvSpPr>
          <p:nvPr>
            <p:ph type="body" sz="quarter" idx="12"/>
          </p:nvPr>
        </p:nvSpPr>
        <p:spPr>
          <a:xfrm>
            <a:off x="594000" y="2336400"/>
            <a:ext cx="8001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Tijdelijke aanduiding voor tekst 7"/>
          <p:cNvSpPr>
            <a:spLocks noGrp="1"/>
          </p:cNvSpPr>
          <p:nvPr>
            <p:ph type="body" sz="quarter" idx="13"/>
          </p:nvPr>
        </p:nvSpPr>
        <p:spPr>
          <a:xfrm>
            <a:off x="594000" y="1785939"/>
            <a:ext cx="8001000" cy="302400"/>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 3 fotos">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59175"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1180800"/>
          </a:xfrm>
        </p:spPr>
        <p:txBody>
          <a:bodyPr/>
          <a:lstStyle>
            <a:lvl1pPr>
              <a:buNone/>
              <a:defRPr sz="800"/>
            </a:lvl1pPr>
          </a:lstStyle>
          <a:p>
            <a:endParaRPr lang="nl-NL" dirty="0"/>
          </a:p>
        </p:txBody>
      </p:sp>
      <p:sp>
        <p:nvSpPr>
          <p:cNvPr id="11" name="Tijdelijke aanduiding voor afbeelding 9"/>
          <p:cNvSpPr>
            <a:spLocks noGrp="1"/>
          </p:cNvSpPr>
          <p:nvPr>
            <p:ph type="pic" sz="quarter" idx="15"/>
          </p:nvPr>
        </p:nvSpPr>
        <p:spPr>
          <a:xfrm>
            <a:off x="6800400" y="3247412"/>
            <a:ext cx="1785600" cy="1180800"/>
          </a:xfrm>
        </p:spPr>
        <p:txBody>
          <a:bodyPr/>
          <a:lstStyle>
            <a:lvl1pPr>
              <a:buNone/>
              <a:defRPr sz="800"/>
            </a:lvl1pPr>
          </a:lstStyle>
          <a:p>
            <a:endParaRPr lang="nl-NL"/>
          </a:p>
        </p:txBody>
      </p:sp>
      <p:sp>
        <p:nvSpPr>
          <p:cNvPr id="12" name="Tijdelijke aanduiding voor afbeelding 9"/>
          <p:cNvSpPr>
            <a:spLocks noGrp="1"/>
          </p:cNvSpPr>
          <p:nvPr>
            <p:ph type="pic" sz="quarter" idx="16"/>
          </p:nvPr>
        </p:nvSpPr>
        <p:spPr>
          <a:xfrm>
            <a:off x="6800400" y="4610400"/>
            <a:ext cx="1785600" cy="11808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 1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600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3902030"/>
          </a:xfrm>
        </p:spPr>
        <p:txBody>
          <a:bodyPr/>
          <a:lstStyle>
            <a:lvl1pPr>
              <a:buNone/>
              <a:defRPr sz="800"/>
            </a:lvl1pPr>
          </a:lstStyle>
          <a:p>
            <a:endParaRPr lang="nl-NL"/>
          </a:p>
        </p:txBody>
      </p:sp>
      <p:sp>
        <p:nvSpPr>
          <p:cNvPr id="12"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kst 1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600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3902030"/>
          </a:xfrm>
        </p:spPr>
        <p:txBody>
          <a:bodyPr/>
          <a:lstStyle>
            <a:lvl1pPr>
              <a:buNone/>
              <a:defRPr sz="800"/>
            </a:lvl1pPr>
          </a:lstStyle>
          <a:p>
            <a:endParaRPr lang="nl-NL"/>
          </a:p>
        </p:txBody>
      </p:sp>
      <p:sp>
        <p:nvSpPr>
          <p:cNvPr id="12"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kst grote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4669200" y="1884424"/>
            <a:ext cx="3916800" cy="390203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ijdelijke aanduiding voor grafiek 10"/>
          <p:cNvSpPr>
            <a:spLocks noGrp="1"/>
          </p:cNvSpPr>
          <p:nvPr>
            <p:ph type="chart" sz="quarter" idx="15"/>
          </p:nvPr>
        </p:nvSpPr>
        <p:spPr>
          <a:xfrm>
            <a:off x="4669200" y="1884424"/>
            <a:ext cx="3916800" cy="39024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afbeelding 9"/>
          <p:cNvSpPr>
            <a:spLocks noGrp="1"/>
          </p:cNvSpPr>
          <p:nvPr>
            <p:ph type="pic" sz="quarter" idx="14"/>
          </p:nvPr>
        </p:nvSpPr>
        <p:spPr>
          <a:xfrm>
            <a:off x="590550" y="2218292"/>
            <a:ext cx="7995450" cy="3639600"/>
          </a:xfrm>
        </p:spPr>
        <p:txBody>
          <a:bodyPr tIns="0"/>
          <a:lstStyle>
            <a:lvl1pPr>
              <a:buNone/>
              <a:defRPr sz="800"/>
            </a:lvl1pPr>
          </a:lstStyle>
          <a:p>
            <a:endParaRPr lang="nl-NL"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fiek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9" name="Tijdelijke aanduiding voor grafiek 8"/>
          <p:cNvSpPr>
            <a:spLocks noGrp="1"/>
          </p:cNvSpPr>
          <p:nvPr>
            <p:ph type="chart" sz="quarter" idx="15"/>
          </p:nvPr>
        </p:nvSpPr>
        <p:spPr>
          <a:xfrm>
            <a:off x="594000" y="2205965"/>
            <a:ext cx="7995600" cy="3639600"/>
          </a:xfrm>
        </p:spPr>
        <p:txBody>
          <a:bodyPr tIns="0"/>
          <a:lstStyle>
            <a:lvl1pPr>
              <a:buNone/>
              <a:defRPr sz="800"/>
            </a:lvl1pPr>
          </a:lstStyle>
          <a:p>
            <a:endParaRPr lang="nl-NL"/>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lm - beeldvullend">
    <p:spTree>
      <p:nvGrpSpPr>
        <p:cNvPr id="1" name=""/>
        <p:cNvGrpSpPr/>
        <p:nvPr/>
      </p:nvGrpSpPr>
      <p:grpSpPr>
        <a:xfrm>
          <a:off x="0" y="0"/>
          <a:ext cx="0" cy="0"/>
          <a:chOff x="0" y="0"/>
          <a:chExt cx="0" cy="0"/>
        </a:xfrm>
      </p:grpSpPr>
      <p:sp>
        <p:nvSpPr>
          <p:cNvPr id="5" name="Rechthoek 4"/>
          <p:cNvSpPr/>
          <p:nvPr userDrawn="1"/>
        </p:nvSpPr>
        <p:spPr>
          <a:xfrm>
            <a:off x="594000" y="2152800"/>
            <a:ext cx="7995600" cy="363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57177"/>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media 9"/>
          <p:cNvSpPr>
            <a:spLocks noGrp="1"/>
          </p:cNvSpPr>
          <p:nvPr>
            <p:ph type="media" sz="quarter" idx="16"/>
          </p:nvPr>
        </p:nvSpPr>
        <p:spPr>
          <a:xfrm>
            <a:off x="594000" y="2152800"/>
            <a:ext cx="7995600" cy="3639600"/>
          </a:xfrm>
          <a:noFill/>
        </p:spPr>
        <p:txBody>
          <a:bodyPr tIns="0"/>
          <a:lstStyle>
            <a:lvl1pPr>
              <a:buNone/>
              <a:defRPr sz="800"/>
            </a:lvl1pPr>
          </a:lstStyle>
          <a:p>
            <a:endParaRPr lang="nl-NL"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89600"/>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6" name="Tijdelijke aanduiding voor tekst 5"/>
          <p:cNvSpPr>
            <a:spLocks noGrp="1"/>
          </p:cNvSpPr>
          <p:nvPr>
            <p:ph type="body" sz="quarter" idx="12"/>
          </p:nvPr>
        </p:nvSpPr>
        <p:spPr>
          <a:xfrm>
            <a:off x="594000" y="2336400"/>
            <a:ext cx="8001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Tijdelijke aanduiding voor tekst 7"/>
          <p:cNvSpPr>
            <a:spLocks noGrp="1"/>
          </p:cNvSpPr>
          <p:nvPr>
            <p:ph type="body" sz="quarter" idx="13"/>
          </p:nvPr>
        </p:nvSpPr>
        <p:spPr>
          <a:xfrm>
            <a:off x="594000" y="1785939"/>
            <a:ext cx="8001000" cy="302400"/>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kst 3 fotos">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59175"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1180800"/>
          </a:xfrm>
        </p:spPr>
        <p:txBody>
          <a:bodyPr/>
          <a:lstStyle>
            <a:lvl1pPr>
              <a:buNone/>
              <a:defRPr sz="800"/>
            </a:lvl1pPr>
          </a:lstStyle>
          <a:p>
            <a:endParaRPr lang="nl-NL" dirty="0"/>
          </a:p>
        </p:txBody>
      </p:sp>
      <p:sp>
        <p:nvSpPr>
          <p:cNvPr id="11" name="Tijdelijke aanduiding voor afbeelding 9"/>
          <p:cNvSpPr>
            <a:spLocks noGrp="1"/>
          </p:cNvSpPr>
          <p:nvPr>
            <p:ph type="pic" sz="quarter" idx="15"/>
          </p:nvPr>
        </p:nvSpPr>
        <p:spPr>
          <a:xfrm>
            <a:off x="6800400" y="3247412"/>
            <a:ext cx="1785600" cy="1180800"/>
          </a:xfrm>
        </p:spPr>
        <p:txBody>
          <a:bodyPr/>
          <a:lstStyle>
            <a:lvl1pPr>
              <a:buNone/>
              <a:defRPr sz="800"/>
            </a:lvl1pPr>
          </a:lstStyle>
          <a:p>
            <a:endParaRPr lang="nl-NL"/>
          </a:p>
        </p:txBody>
      </p:sp>
      <p:sp>
        <p:nvSpPr>
          <p:cNvPr id="12" name="Tijdelijke aanduiding voor afbeelding 9"/>
          <p:cNvSpPr>
            <a:spLocks noGrp="1"/>
          </p:cNvSpPr>
          <p:nvPr>
            <p:ph type="pic" sz="quarter" idx="16"/>
          </p:nvPr>
        </p:nvSpPr>
        <p:spPr>
          <a:xfrm>
            <a:off x="6800400" y="4610400"/>
            <a:ext cx="1785600" cy="11808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kst 1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600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3902030"/>
          </a:xfrm>
        </p:spPr>
        <p:txBody>
          <a:bodyPr/>
          <a:lstStyle>
            <a:lvl1pPr>
              <a:buNone/>
              <a:defRPr sz="800"/>
            </a:lvl1pPr>
          </a:lstStyle>
          <a:p>
            <a:endParaRPr lang="nl-NL"/>
          </a:p>
        </p:txBody>
      </p:sp>
      <p:sp>
        <p:nvSpPr>
          <p:cNvPr id="12"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kst grote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4669200" y="1884424"/>
            <a:ext cx="3916800" cy="390203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ijdelijke aanduiding voor grafiek 10"/>
          <p:cNvSpPr>
            <a:spLocks noGrp="1"/>
          </p:cNvSpPr>
          <p:nvPr>
            <p:ph type="chart" sz="quarter" idx="15"/>
          </p:nvPr>
        </p:nvSpPr>
        <p:spPr>
          <a:xfrm>
            <a:off x="4669200" y="1884424"/>
            <a:ext cx="3916800" cy="39024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Foto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afbeelding 9"/>
          <p:cNvSpPr>
            <a:spLocks noGrp="1"/>
          </p:cNvSpPr>
          <p:nvPr>
            <p:ph type="pic" sz="quarter" idx="14"/>
          </p:nvPr>
        </p:nvSpPr>
        <p:spPr>
          <a:xfrm>
            <a:off x="590550" y="2218292"/>
            <a:ext cx="7995450" cy="3639600"/>
          </a:xfrm>
        </p:spPr>
        <p:txBody>
          <a:bodyPr tIns="0"/>
          <a:lstStyle>
            <a:lvl1pPr>
              <a:buNone/>
              <a:defRPr sz="800"/>
            </a:lvl1pPr>
          </a:lstStyle>
          <a:p>
            <a:endParaRPr lang="nl-NL"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afbeelding 9"/>
          <p:cNvSpPr>
            <a:spLocks noGrp="1"/>
          </p:cNvSpPr>
          <p:nvPr>
            <p:ph type="pic" sz="quarter" idx="14"/>
          </p:nvPr>
        </p:nvSpPr>
        <p:spPr>
          <a:xfrm>
            <a:off x="590550" y="2218292"/>
            <a:ext cx="7995450" cy="3639600"/>
          </a:xfrm>
        </p:spPr>
        <p:txBody>
          <a:bodyPr tIns="0"/>
          <a:lstStyle>
            <a:lvl1pPr>
              <a:buNone/>
              <a:defRPr sz="800"/>
            </a:lvl1pPr>
          </a:lstStyle>
          <a:p>
            <a:endParaRPr lang="nl-NL"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afiek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9" name="Tijdelijke aanduiding voor grafiek 8"/>
          <p:cNvSpPr>
            <a:spLocks noGrp="1"/>
          </p:cNvSpPr>
          <p:nvPr>
            <p:ph type="chart" sz="quarter" idx="15"/>
          </p:nvPr>
        </p:nvSpPr>
        <p:spPr>
          <a:xfrm>
            <a:off x="594000" y="2205965"/>
            <a:ext cx="7995600" cy="3639600"/>
          </a:xfrm>
        </p:spPr>
        <p:txBody>
          <a:bodyPr tIns="0"/>
          <a:lstStyle>
            <a:lvl1pPr>
              <a:buNone/>
              <a:defRPr sz="800"/>
            </a:lvl1pPr>
          </a:lstStyle>
          <a:p>
            <a:endParaRPr lang="nl-NL"/>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ilm - beeldvullend">
    <p:spTree>
      <p:nvGrpSpPr>
        <p:cNvPr id="1" name=""/>
        <p:cNvGrpSpPr/>
        <p:nvPr/>
      </p:nvGrpSpPr>
      <p:grpSpPr>
        <a:xfrm>
          <a:off x="0" y="0"/>
          <a:ext cx="0" cy="0"/>
          <a:chOff x="0" y="0"/>
          <a:chExt cx="0" cy="0"/>
        </a:xfrm>
      </p:grpSpPr>
      <p:sp>
        <p:nvSpPr>
          <p:cNvPr id="5" name="Rechthoek 4"/>
          <p:cNvSpPr/>
          <p:nvPr userDrawn="1"/>
        </p:nvSpPr>
        <p:spPr>
          <a:xfrm>
            <a:off x="594000" y="2152800"/>
            <a:ext cx="7995600" cy="363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57177"/>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media 9"/>
          <p:cNvSpPr>
            <a:spLocks noGrp="1"/>
          </p:cNvSpPr>
          <p:nvPr>
            <p:ph type="media" sz="quarter" idx="16"/>
          </p:nvPr>
        </p:nvSpPr>
        <p:spPr>
          <a:xfrm>
            <a:off x="594000" y="2152800"/>
            <a:ext cx="7995600" cy="3639600"/>
          </a:xfrm>
          <a:noFill/>
        </p:spPr>
        <p:txBody>
          <a:bodyPr tIns="0"/>
          <a:lstStyle>
            <a:lvl1pPr>
              <a:buNone/>
              <a:defRPr sz="800"/>
            </a:lvl1pPr>
          </a:lstStyle>
          <a:p>
            <a:endParaRPr lang="nl-NL"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89600"/>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6" name="Tijdelijke aanduiding voor tekst 5"/>
          <p:cNvSpPr>
            <a:spLocks noGrp="1"/>
          </p:cNvSpPr>
          <p:nvPr>
            <p:ph type="body" sz="quarter" idx="12"/>
          </p:nvPr>
        </p:nvSpPr>
        <p:spPr>
          <a:xfrm>
            <a:off x="594000" y="2336400"/>
            <a:ext cx="8001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Tijdelijke aanduiding voor tekst 7"/>
          <p:cNvSpPr>
            <a:spLocks noGrp="1"/>
          </p:cNvSpPr>
          <p:nvPr>
            <p:ph type="body" sz="quarter" idx="13"/>
          </p:nvPr>
        </p:nvSpPr>
        <p:spPr>
          <a:xfrm>
            <a:off x="594000" y="1785939"/>
            <a:ext cx="8001000" cy="302400"/>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kst 3 fotos">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59175"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1180800"/>
          </a:xfrm>
        </p:spPr>
        <p:txBody>
          <a:bodyPr/>
          <a:lstStyle>
            <a:lvl1pPr>
              <a:buNone/>
              <a:defRPr sz="800"/>
            </a:lvl1pPr>
          </a:lstStyle>
          <a:p>
            <a:endParaRPr lang="nl-NL" dirty="0"/>
          </a:p>
        </p:txBody>
      </p:sp>
      <p:sp>
        <p:nvSpPr>
          <p:cNvPr id="11" name="Tijdelijke aanduiding voor afbeelding 9"/>
          <p:cNvSpPr>
            <a:spLocks noGrp="1"/>
          </p:cNvSpPr>
          <p:nvPr>
            <p:ph type="pic" sz="quarter" idx="15"/>
          </p:nvPr>
        </p:nvSpPr>
        <p:spPr>
          <a:xfrm>
            <a:off x="6800400" y="3247412"/>
            <a:ext cx="1785600" cy="1180800"/>
          </a:xfrm>
        </p:spPr>
        <p:txBody>
          <a:bodyPr/>
          <a:lstStyle>
            <a:lvl1pPr>
              <a:buNone/>
              <a:defRPr sz="800"/>
            </a:lvl1pPr>
          </a:lstStyle>
          <a:p>
            <a:endParaRPr lang="nl-NL"/>
          </a:p>
        </p:txBody>
      </p:sp>
      <p:sp>
        <p:nvSpPr>
          <p:cNvPr id="12" name="Tijdelijke aanduiding voor afbeelding 9"/>
          <p:cNvSpPr>
            <a:spLocks noGrp="1"/>
          </p:cNvSpPr>
          <p:nvPr>
            <p:ph type="pic" sz="quarter" idx="16"/>
          </p:nvPr>
        </p:nvSpPr>
        <p:spPr>
          <a:xfrm>
            <a:off x="6800400" y="4610400"/>
            <a:ext cx="1785600" cy="11808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kst 1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600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3902030"/>
          </a:xfrm>
        </p:spPr>
        <p:txBody>
          <a:bodyPr/>
          <a:lstStyle>
            <a:lvl1pPr>
              <a:buNone/>
              <a:defRPr sz="800"/>
            </a:lvl1pPr>
          </a:lstStyle>
          <a:p>
            <a:endParaRPr lang="nl-NL"/>
          </a:p>
        </p:txBody>
      </p:sp>
      <p:sp>
        <p:nvSpPr>
          <p:cNvPr id="12"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kst grote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4669200" y="1884424"/>
            <a:ext cx="3916800" cy="390203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ijdelijke aanduiding voor grafiek 10"/>
          <p:cNvSpPr>
            <a:spLocks noGrp="1"/>
          </p:cNvSpPr>
          <p:nvPr>
            <p:ph type="chart" sz="quarter" idx="15"/>
          </p:nvPr>
        </p:nvSpPr>
        <p:spPr>
          <a:xfrm>
            <a:off x="4669200" y="1884424"/>
            <a:ext cx="3916800" cy="39024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afbeelding 9"/>
          <p:cNvSpPr>
            <a:spLocks noGrp="1"/>
          </p:cNvSpPr>
          <p:nvPr>
            <p:ph type="pic" sz="quarter" idx="14"/>
          </p:nvPr>
        </p:nvSpPr>
        <p:spPr>
          <a:xfrm>
            <a:off x="590550" y="2218292"/>
            <a:ext cx="7995450" cy="3639600"/>
          </a:xfrm>
        </p:spPr>
        <p:txBody>
          <a:bodyPr tIns="0"/>
          <a:lstStyle>
            <a:lvl1pPr>
              <a:buNone/>
              <a:defRPr sz="800"/>
            </a:lvl1pPr>
          </a:lstStyle>
          <a:p>
            <a:endParaRPr lang="nl-NL"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rafiek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9" name="Tijdelijke aanduiding voor grafiek 8"/>
          <p:cNvSpPr>
            <a:spLocks noGrp="1"/>
          </p:cNvSpPr>
          <p:nvPr>
            <p:ph type="chart" sz="quarter" idx="15"/>
          </p:nvPr>
        </p:nvSpPr>
        <p:spPr>
          <a:xfrm>
            <a:off x="594000" y="2205965"/>
            <a:ext cx="7995600" cy="3639600"/>
          </a:xfrm>
        </p:spPr>
        <p:txBody>
          <a:bodyPr tIns="0"/>
          <a:lstStyle>
            <a:lvl1pPr>
              <a:buNone/>
              <a:defRPr sz="800"/>
            </a:lvl1pPr>
          </a:lstStyle>
          <a:p>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kst grote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4669200" y="1884424"/>
            <a:ext cx="3916800" cy="390203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ilm - beeldvullend">
    <p:spTree>
      <p:nvGrpSpPr>
        <p:cNvPr id="1" name=""/>
        <p:cNvGrpSpPr/>
        <p:nvPr/>
      </p:nvGrpSpPr>
      <p:grpSpPr>
        <a:xfrm>
          <a:off x="0" y="0"/>
          <a:ext cx="0" cy="0"/>
          <a:chOff x="0" y="0"/>
          <a:chExt cx="0" cy="0"/>
        </a:xfrm>
      </p:grpSpPr>
      <p:sp>
        <p:nvSpPr>
          <p:cNvPr id="5" name="Rechthoek 4"/>
          <p:cNvSpPr/>
          <p:nvPr userDrawn="1"/>
        </p:nvSpPr>
        <p:spPr>
          <a:xfrm>
            <a:off x="594000" y="2152800"/>
            <a:ext cx="7995600" cy="363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57177"/>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media 9"/>
          <p:cNvSpPr>
            <a:spLocks noGrp="1"/>
          </p:cNvSpPr>
          <p:nvPr>
            <p:ph type="media" sz="quarter" idx="16"/>
          </p:nvPr>
        </p:nvSpPr>
        <p:spPr>
          <a:xfrm>
            <a:off x="594000" y="2152800"/>
            <a:ext cx="7995600" cy="3639600"/>
          </a:xfrm>
          <a:noFill/>
        </p:spPr>
        <p:txBody>
          <a:bodyPr tIns="0"/>
          <a:lstStyle>
            <a:lvl1pPr>
              <a:buNone/>
              <a:defRPr sz="800"/>
            </a:lvl1pPr>
          </a:lstStyle>
          <a:p>
            <a:endParaRPr lang="nl-NL"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89600"/>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6" name="Tijdelijke aanduiding voor tekst 5"/>
          <p:cNvSpPr>
            <a:spLocks noGrp="1"/>
          </p:cNvSpPr>
          <p:nvPr>
            <p:ph type="body" sz="quarter" idx="12"/>
          </p:nvPr>
        </p:nvSpPr>
        <p:spPr>
          <a:xfrm>
            <a:off x="594000" y="2336400"/>
            <a:ext cx="8001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Tijdelijke aanduiding voor tekst 7"/>
          <p:cNvSpPr>
            <a:spLocks noGrp="1"/>
          </p:cNvSpPr>
          <p:nvPr>
            <p:ph type="body" sz="quarter" idx="13"/>
          </p:nvPr>
        </p:nvSpPr>
        <p:spPr>
          <a:xfrm>
            <a:off x="594000" y="1785939"/>
            <a:ext cx="8001000" cy="302400"/>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kst 3 fotos">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59175"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1180800"/>
          </a:xfrm>
        </p:spPr>
        <p:txBody>
          <a:bodyPr/>
          <a:lstStyle>
            <a:lvl1pPr>
              <a:buNone/>
              <a:defRPr sz="800"/>
            </a:lvl1pPr>
          </a:lstStyle>
          <a:p>
            <a:endParaRPr lang="nl-NL" dirty="0"/>
          </a:p>
        </p:txBody>
      </p:sp>
      <p:sp>
        <p:nvSpPr>
          <p:cNvPr id="11" name="Tijdelijke aanduiding voor afbeelding 9"/>
          <p:cNvSpPr>
            <a:spLocks noGrp="1"/>
          </p:cNvSpPr>
          <p:nvPr>
            <p:ph type="pic" sz="quarter" idx="15"/>
          </p:nvPr>
        </p:nvSpPr>
        <p:spPr>
          <a:xfrm>
            <a:off x="6800400" y="3247412"/>
            <a:ext cx="1785600" cy="1180800"/>
          </a:xfrm>
        </p:spPr>
        <p:txBody>
          <a:bodyPr/>
          <a:lstStyle>
            <a:lvl1pPr>
              <a:buNone/>
              <a:defRPr sz="800"/>
            </a:lvl1pPr>
          </a:lstStyle>
          <a:p>
            <a:endParaRPr lang="nl-NL"/>
          </a:p>
        </p:txBody>
      </p:sp>
      <p:sp>
        <p:nvSpPr>
          <p:cNvPr id="12" name="Tijdelijke aanduiding voor afbeelding 9"/>
          <p:cNvSpPr>
            <a:spLocks noGrp="1"/>
          </p:cNvSpPr>
          <p:nvPr>
            <p:ph type="pic" sz="quarter" idx="16"/>
          </p:nvPr>
        </p:nvSpPr>
        <p:spPr>
          <a:xfrm>
            <a:off x="6800400" y="4610400"/>
            <a:ext cx="1785600" cy="11808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kst 1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600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3902030"/>
          </a:xfrm>
        </p:spPr>
        <p:txBody>
          <a:bodyPr/>
          <a:lstStyle>
            <a:lvl1pPr>
              <a:buNone/>
              <a:defRPr sz="800"/>
            </a:lvl1pPr>
          </a:lstStyle>
          <a:p>
            <a:endParaRPr lang="nl-NL"/>
          </a:p>
        </p:txBody>
      </p:sp>
      <p:sp>
        <p:nvSpPr>
          <p:cNvPr id="12"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kst grote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4669200" y="1884424"/>
            <a:ext cx="3916800" cy="390203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ijdelijke aanduiding voor grafiek 10"/>
          <p:cNvSpPr>
            <a:spLocks noGrp="1"/>
          </p:cNvSpPr>
          <p:nvPr>
            <p:ph type="chart" sz="quarter" idx="15"/>
          </p:nvPr>
        </p:nvSpPr>
        <p:spPr>
          <a:xfrm>
            <a:off x="4669200" y="1884424"/>
            <a:ext cx="3916800" cy="39024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afbeelding 9"/>
          <p:cNvSpPr>
            <a:spLocks noGrp="1"/>
          </p:cNvSpPr>
          <p:nvPr>
            <p:ph type="pic" sz="quarter" idx="14"/>
          </p:nvPr>
        </p:nvSpPr>
        <p:spPr>
          <a:xfrm>
            <a:off x="590550" y="2218292"/>
            <a:ext cx="7995450" cy="3639600"/>
          </a:xfrm>
        </p:spPr>
        <p:txBody>
          <a:bodyPr tIns="0"/>
          <a:lstStyle>
            <a:lvl1pPr>
              <a:buNone/>
              <a:defRPr sz="800"/>
            </a:lvl1pPr>
          </a:lstStyle>
          <a:p>
            <a:endParaRPr lang="nl-NL"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Grafiek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9" name="Tijdelijke aanduiding voor grafiek 8"/>
          <p:cNvSpPr>
            <a:spLocks noGrp="1"/>
          </p:cNvSpPr>
          <p:nvPr>
            <p:ph type="chart" sz="quarter" idx="15"/>
          </p:nvPr>
        </p:nvSpPr>
        <p:spPr>
          <a:xfrm>
            <a:off x="594000" y="2205965"/>
            <a:ext cx="7995600" cy="3639600"/>
          </a:xfrm>
        </p:spPr>
        <p:txBody>
          <a:bodyPr tIns="0"/>
          <a:lstStyle>
            <a:lvl1pPr>
              <a:buNone/>
              <a:defRPr sz="800"/>
            </a:lvl1pPr>
          </a:lstStyle>
          <a:p>
            <a:endParaRPr lang="nl-NL"/>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ilm - beeldvullend">
    <p:spTree>
      <p:nvGrpSpPr>
        <p:cNvPr id="1" name=""/>
        <p:cNvGrpSpPr/>
        <p:nvPr/>
      </p:nvGrpSpPr>
      <p:grpSpPr>
        <a:xfrm>
          <a:off x="0" y="0"/>
          <a:ext cx="0" cy="0"/>
          <a:chOff x="0" y="0"/>
          <a:chExt cx="0" cy="0"/>
        </a:xfrm>
      </p:grpSpPr>
      <p:sp>
        <p:nvSpPr>
          <p:cNvPr id="5" name="Rechthoek 4"/>
          <p:cNvSpPr/>
          <p:nvPr userDrawn="1"/>
        </p:nvSpPr>
        <p:spPr>
          <a:xfrm>
            <a:off x="594000" y="2152800"/>
            <a:ext cx="7995600" cy="363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57177"/>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media 9"/>
          <p:cNvSpPr>
            <a:spLocks noGrp="1"/>
          </p:cNvSpPr>
          <p:nvPr>
            <p:ph type="media" sz="quarter" idx="16"/>
          </p:nvPr>
        </p:nvSpPr>
        <p:spPr>
          <a:xfrm>
            <a:off x="594000" y="2152800"/>
            <a:ext cx="7995600" cy="3639600"/>
          </a:xfrm>
          <a:noFill/>
        </p:spPr>
        <p:txBody>
          <a:bodyPr tIns="0"/>
          <a:lstStyle>
            <a:lvl1pPr>
              <a:buNone/>
              <a:defRPr sz="800"/>
            </a:lvl1pPr>
          </a:lstStyle>
          <a:p>
            <a:endParaRPr lang="nl-NL"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89600"/>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6" name="Tijdelijke aanduiding voor tekst 5"/>
          <p:cNvSpPr>
            <a:spLocks noGrp="1"/>
          </p:cNvSpPr>
          <p:nvPr>
            <p:ph type="body" sz="quarter" idx="12"/>
          </p:nvPr>
        </p:nvSpPr>
        <p:spPr>
          <a:xfrm>
            <a:off x="594000" y="2336400"/>
            <a:ext cx="8001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Tijdelijke aanduiding voor tekst 7"/>
          <p:cNvSpPr>
            <a:spLocks noGrp="1"/>
          </p:cNvSpPr>
          <p:nvPr>
            <p:ph type="body" sz="quarter" idx="13"/>
          </p:nvPr>
        </p:nvSpPr>
        <p:spPr>
          <a:xfrm>
            <a:off x="594000" y="1785939"/>
            <a:ext cx="8001000" cy="302400"/>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kst 3 fotos">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59175"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1180800"/>
          </a:xfrm>
        </p:spPr>
        <p:txBody>
          <a:bodyPr/>
          <a:lstStyle>
            <a:lvl1pPr>
              <a:buNone/>
              <a:defRPr sz="800"/>
            </a:lvl1pPr>
          </a:lstStyle>
          <a:p>
            <a:endParaRPr lang="nl-NL" dirty="0"/>
          </a:p>
        </p:txBody>
      </p:sp>
      <p:sp>
        <p:nvSpPr>
          <p:cNvPr id="11" name="Tijdelijke aanduiding voor afbeelding 9"/>
          <p:cNvSpPr>
            <a:spLocks noGrp="1"/>
          </p:cNvSpPr>
          <p:nvPr>
            <p:ph type="pic" sz="quarter" idx="15"/>
          </p:nvPr>
        </p:nvSpPr>
        <p:spPr>
          <a:xfrm>
            <a:off x="6800400" y="3247412"/>
            <a:ext cx="1785600" cy="1180800"/>
          </a:xfrm>
        </p:spPr>
        <p:txBody>
          <a:bodyPr/>
          <a:lstStyle>
            <a:lvl1pPr>
              <a:buNone/>
              <a:defRPr sz="800"/>
            </a:lvl1pPr>
          </a:lstStyle>
          <a:p>
            <a:endParaRPr lang="nl-NL"/>
          </a:p>
        </p:txBody>
      </p:sp>
      <p:sp>
        <p:nvSpPr>
          <p:cNvPr id="12" name="Tijdelijke aanduiding voor afbeelding 9"/>
          <p:cNvSpPr>
            <a:spLocks noGrp="1"/>
          </p:cNvSpPr>
          <p:nvPr>
            <p:ph type="pic" sz="quarter" idx="16"/>
          </p:nvPr>
        </p:nvSpPr>
        <p:spPr>
          <a:xfrm>
            <a:off x="6800400" y="4610400"/>
            <a:ext cx="1785600" cy="11808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kst 3 fotos">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59175"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1180800"/>
          </a:xfrm>
        </p:spPr>
        <p:txBody>
          <a:bodyPr/>
          <a:lstStyle>
            <a:lvl1pPr>
              <a:buNone/>
              <a:defRPr sz="800"/>
            </a:lvl1pPr>
          </a:lstStyle>
          <a:p>
            <a:endParaRPr lang="nl-NL" dirty="0"/>
          </a:p>
        </p:txBody>
      </p:sp>
      <p:sp>
        <p:nvSpPr>
          <p:cNvPr id="11" name="Tijdelijke aanduiding voor afbeelding 9"/>
          <p:cNvSpPr>
            <a:spLocks noGrp="1"/>
          </p:cNvSpPr>
          <p:nvPr>
            <p:ph type="pic" sz="quarter" idx="15"/>
          </p:nvPr>
        </p:nvSpPr>
        <p:spPr>
          <a:xfrm>
            <a:off x="6800400" y="3247412"/>
            <a:ext cx="1785600" cy="1180800"/>
          </a:xfrm>
        </p:spPr>
        <p:txBody>
          <a:bodyPr/>
          <a:lstStyle>
            <a:lvl1pPr>
              <a:buNone/>
              <a:defRPr sz="800"/>
            </a:lvl1pPr>
          </a:lstStyle>
          <a:p>
            <a:endParaRPr lang="nl-NL"/>
          </a:p>
        </p:txBody>
      </p:sp>
      <p:sp>
        <p:nvSpPr>
          <p:cNvPr id="12" name="Tijdelijke aanduiding voor afbeelding 9"/>
          <p:cNvSpPr>
            <a:spLocks noGrp="1"/>
          </p:cNvSpPr>
          <p:nvPr>
            <p:ph type="pic" sz="quarter" idx="16"/>
          </p:nvPr>
        </p:nvSpPr>
        <p:spPr>
          <a:xfrm>
            <a:off x="6800400" y="4610400"/>
            <a:ext cx="1785600" cy="11808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kst 1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600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3902030"/>
          </a:xfrm>
        </p:spPr>
        <p:txBody>
          <a:bodyPr/>
          <a:lstStyle>
            <a:lvl1pPr>
              <a:buNone/>
              <a:defRPr sz="800"/>
            </a:lvl1pPr>
          </a:lstStyle>
          <a:p>
            <a:endParaRPr lang="nl-NL"/>
          </a:p>
        </p:txBody>
      </p:sp>
      <p:sp>
        <p:nvSpPr>
          <p:cNvPr id="12"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kst grote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4669200" y="1884424"/>
            <a:ext cx="3916800" cy="390203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ijdelijke aanduiding voor grafiek 10"/>
          <p:cNvSpPr>
            <a:spLocks noGrp="1"/>
          </p:cNvSpPr>
          <p:nvPr>
            <p:ph type="chart" sz="quarter" idx="15"/>
          </p:nvPr>
        </p:nvSpPr>
        <p:spPr>
          <a:xfrm>
            <a:off x="4669200" y="1884424"/>
            <a:ext cx="3916800" cy="39024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afbeelding 9"/>
          <p:cNvSpPr>
            <a:spLocks noGrp="1"/>
          </p:cNvSpPr>
          <p:nvPr>
            <p:ph type="pic" sz="quarter" idx="14"/>
          </p:nvPr>
        </p:nvSpPr>
        <p:spPr>
          <a:xfrm>
            <a:off x="590550" y="2218292"/>
            <a:ext cx="7995450" cy="3639600"/>
          </a:xfrm>
        </p:spPr>
        <p:txBody>
          <a:bodyPr tIns="0"/>
          <a:lstStyle>
            <a:lvl1pPr>
              <a:buNone/>
              <a:defRPr sz="800"/>
            </a:lvl1pPr>
          </a:lstStyle>
          <a:p>
            <a:endParaRPr lang="nl-NL"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Grafiek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9" name="Tijdelijke aanduiding voor grafiek 8"/>
          <p:cNvSpPr>
            <a:spLocks noGrp="1"/>
          </p:cNvSpPr>
          <p:nvPr>
            <p:ph type="chart" sz="quarter" idx="15"/>
          </p:nvPr>
        </p:nvSpPr>
        <p:spPr>
          <a:xfrm>
            <a:off x="594000" y="2205965"/>
            <a:ext cx="7995600" cy="3639600"/>
          </a:xfrm>
        </p:spPr>
        <p:txBody>
          <a:bodyPr tIns="0"/>
          <a:lstStyle>
            <a:lvl1pPr>
              <a:buNone/>
              <a:defRPr sz="800"/>
            </a:lvl1pPr>
          </a:lstStyle>
          <a:p>
            <a:endParaRPr lang="nl-NL"/>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ilm - beeldvullend">
    <p:spTree>
      <p:nvGrpSpPr>
        <p:cNvPr id="1" name=""/>
        <p:cNvGrpSpPr/>
        <p:nvPr/>
      </p:nvGrpSpPr>
      <p:grpSpPr>
        <a:xfrm>
          <a:off x="0" y="0"/>
          <a:ext cx="0" cy="0"/>
          <a:chOff x="0" y="0"/>
          <a:chExt cx="0" cy="0"/>
        </a:xfrm>
      </p:grpSpPr>
      <p:sp>
        <p:nvSpPr>
          <p:cNvPr id="5" name="Rechthoek 4"/>
          <p:cNvSpPr/>
          <p:nvPr userDrawn="1"/>
        </p:nvSpPr>
        <p:spPr>
          <a:xfrm>
            <a:off x="594000" y="2152800"/>
            <a:ext cx="7995600" cy="363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57177"/>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media 9"/>
          <p:cNvSpPr>
            <a:spLocks noGrp="1"/>
          </p:cNvSpPr>
          <p:nvPr>
            <p:ph type="media" sz="quarter" idx="16"/>
          </p:nvPr>
        </p:nvSpPr>
        <p:spPr>
          <a:xfrm>
            <a:off x="594000" y="2152800"/>
            <a:ext cx="7995600" cy="3639600"/>
          </a:xfrm>
          <a:noFill/>
        </p:spPr>
        <p:txBody>
          <a:bodyPr tIns="0"/>
          <a:lstStyle>
            <a:lvl1pPr>
              <a:buNone/>
              <a:defRPr sz="800"/>
            </a:lvl1pPr>
          </a:lstStyle>
          <a:p>
            <a:endParaRPr lang="nl-NL"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89600"/>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6" name="Tijdelijke aanduiding voor tekst 5"/>
          <p:cNvSpPr>
            <a:spLocks noGrp="1"/>
          </p:cNvSpPr>
          <p:nvPr>
            <p:ph type="body" sz="quarter" idx="12"/>
          </p:nvPr>
        </p:nvSpPr>
        <p:spPr>
          <a:xfrm>
            <a:off x="594000" y="2336400"/>
            <a:ext cx="8001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Tijdelijke aanduiding voor tekst 7"/>
          <p:cNvSpPr>
            <a:spLocks noGrp="1"/>
          </p:cNvSpPr>
          <p:nvPr>
            <p:ph type="body" sz="quarter" idx="13"/>
          </p:nvPr>
        </p:nvSpPr>
        <p:spPr>
          <a:xfrm>
            <a:off x="594000" y="1785939"/>
            <a:ext cx="8001000" cy="302400"/>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kst 3 fotos">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59175"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1180800"/>
          </a:xfrm>
        </p:spPr>
        <p:txBody>
          <a:bodyPr/>
          <a:lstStyle>
            <a:lvl1pPr>
              <a:buNone/>
              <a:defRPr sz="800"/>
            </a:lvl1pPr>
          </a:lstStyle>
          <a:p>
            <a:endParaRPr lang="nl-NL" dirty="0"/>
          </a:p>
        </p:txBody>
      </p:sp>
      <p:sp>
        <p:nvSpPr>
          <p:cNvPr id="11" name="Tijdelijke aanduiding voor afbeelding 9"/>
          <p:cNvSpPr>
            <a:spLocks noGrp="1"/>
          </p:cNvSpPr>
          <p:nvPr>
            <p:ph type="pic" sz="quarter" idx="15"/>
          </p:nvPr>
        </p:nvSpPr>
        <p:spPr>
          <a:xfrm>
            <a:off x="6800400" y="3247412"/>
            <a:ext cx="1785600" cy="1180800"/>
          </a:xfrm>
        </p:spPr>
        <p:txBody>
          <a:bodyPr/>
          <a:lstStyle>
            <a:lvl1pPr>
              <a:buNone/>
              <a:defRPr sz="800"/>
            </a:lvl1pPr>
          </a:lstStyle>
          <a:p>
            <a:endParaRPr lang="nl-NL"/>
          </a:p>
        </p:txBody>
      </p:sp>
      <p:sp>
        <p:nvSpPr>
          <p:cNvPr id="12" name="Tijdelijke aanduiding voor afbeelding 9"/>
          <p:cNvSpPr>
            <a:spLocks noGrp="1"/>
          </p:cNvSpPr>
          <p:nvPr>
            <p:ph type="pic" sz="quarter" idx="16"/>
          </p:nvPr>
        </p:nvSpPr>
        <p:spPr>
          <a:xfrm>
            <a:off x="6800400" y="4610400"/>
            <a:ext cx="1785600" cy="11808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kst 1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600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3902030"/>
          </a:xfrm>
        </p:spPr>
        <p:txBody>
          <a:bodyPr/>
          <a:lstStyle>
            <a:lvl1pPr>
              <a:buNone/>
              <a:defRPr sz="800"/>
            </a:lvl1pPr>
          </a:lstStyle>
          <a:p>
            <a:endParaRPr lang="nl-NL"/>
          </a:p>
        </p:txBody>
      </p:sp>
      <p:sp>
        <p:nvSpPr>
          <p:cNvPr id="12"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Film - beeldvullend">
    <p:spTree>
      <p:nvGrpSpPr>
        <p:cNvPr id="1" name=""/>
        <p:cNvGrpSpPr/>
        <p:nvPr/>
      </p:nvGrpSpPr>
      <p:grpSpPr>
        <a:xfrm>
          <a:off x="0" y="0"/>
          <a:ext cx="0" cy="0"/>
          <a:chOff x="0" y="0"/>
          <a:chExt cx="0" cy="0"/>
        </a:xfrm>
      </p:grpSpPr>
      <p:sp>
        <p:nvSpPr>
          <p:cNvPr id="5" name="Rechthoek 4"/>
          <p:cNvSpPr/>
          <p:nvPr userDrawn="1"/>
        </p:nvSpPr>
        <p:spPr>
          <a:xfrm>
            <a:off x="594000" y="2152800"/>
            <a:ext cx="7995600" cy="363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57177"/>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media 9"/>
          <p:cNvSpPr>
            <a:spLocks noGrp="1"/>
          </p:cNvSpPr>
          <p:nvPr>
            <p:ph type="media" sz="quarter" idx="16"/>
          </p:nvPr>
        </p:nvSpPr>
        <p:spPr>
          <a:xfrm>
            <a:off x="594000" y="2152800"/>
            <a:ext cx="7995600" cy="3639600"/>
          </a:xfrm>
          <a:noFill/>
        </p:spPr>
        <p:txBody>
          <a:bodyPr tIns="0"/>
          <a:lstStyle>
            <a:lvl1pPr>
              <a:buNone/>
              <a:defRPr sz="800"/>
            </a:lvl1pPr>
          </a:lstStyle>
          <a:p>
            <a:endParaRPr lang="nl-NL"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kst grote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4669200" y="1884424"/>
            <a:ext cx="3916800" cy="390203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ijdelijke aanduiding voor grafiek 10"/>
          <p:cNvSpPr>
            <a:spLocks noGrp="1"/>
          </p:cNvSpPr>
          <p:nvPr>
            <p:ph type="chart" sz="quarter" idx="15"/>
          </p:nvPr>
        </p:nvSpPr>
        <p:spPr>
          <a:xfrm>
            <a:off x="4669200" y="1884424"/>
            <a:ext cx="3916800" cy="39024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afbeelding 9"/>
          <p:cNvSpPr>
            <a:spLocks noGrp="1"/>
          </p:cNvSpPr>
          <p:nvPr>
            <p:ph type="pic" sz="quarter" idx="14"/>
          </p:nvPr>
        </p:nvSpPr>
        <p:spPr>
          <a:xfrm>
            <a:off x="590550" y="2218292"/>
            <a:ext cx="7995450" cy="3639600"/>
          </a:xfrm>
        </p:spPr>
        <p:txBody>
          <a:bodyPr tIns="0"/>
          <a:lstStyle>
            <a:lvl1pPr>
              <a:buNone/>
              <a:defRPr sz="800"/>
            </a:lvl1pPr>
          </a:lstStyle>
          <a:p>
            <a:endParaRPr lang="nl-NL"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Grafiek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9" name="Tijdelijke aanduiding voor grafiek 8"/>
          <p:cNvSpPr>
            <a:spLocks noGrp="1"/>
          </p:cNvSpPr>
          <p:nvPr>
            <p:ph type="chart" sz="quarter" idx="15"/>
          </p:nvPr>
        </p:nvSpPr>
        <p:spPr>
          <a:xfrm>
            <a:off x="594000" y="2205965"/>
            <a:ext cx="7995600" cy="3639600"/>
          </a:xfrm>
        </p:spPr>
        <p:txBody>
          <a:bodyPr tIns="0"/>
          <a:lstStyle>
            <a:lvl1pPr>
              <a:buNone/>
              <a:defRPr sz="800"/>
            </a:lvl1pPr>
          </a:lstStyle>
          <a:p>
            <a:endParaRPr lang="nl-NL"/>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ilm - beeldvullend">
    <p:spTree>
      <p:nvGrpSpPr>
        <p:cNvPr id="1" name=""/>
        <p:cNvGrpSpPr/>
        <p:nvPr/>
      </p:nvGrpSpPr>
      <p:grpSpPr>
        <a:xfrm>
          <a:off x="0" y="0"/>
          <a:ext cx="0" cy="0"/>
          <a:chOff x="0" y="0"/>
          <a:chExt cx="0" cy="0"/>
        </a:xfrm>
      </p:grpSpPr>
      <p:sp>
        <p:nvSpPr>
          <p:cNvPr id="5" name="Rechthoek 4"/>
          <p:cNvSpPr/>
          <p:nvPr userDrawn="1"/>
        </p:nvSpPr>
        <p:spPr>
          <a:xfrm>
            <a:off x="594000" y="2152800"/>
            <a:ext cx="7995600" cy="363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57177"/>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media 9"/>
          <p:cNvSpPr>
            <a:spLocks noGrp="1"/>
          </p:cNvSpPr>
          <p:nvPr>
            <p:ph type="media" sz="quarter" idx="16"/>
          </p:nvPr>
        </p:nvSpPr>
        <p:spPr>
          <a:xfrm>
            <a:off x="594000" y="2152800"/>
            <a:ext cx="7995600" cy="3639600"/>
          </a:xfrm>
          <a:noFill/>
        </p:spPr>
        <p:txBody>
          <a:bodyPr tIns="0"/>
          <a:lstStyle>
            <a:lvl1pPr>
              <a:buNone/>
              <a:defRPr sz="800"/>
            </a:lvl1pPr>
          </a:lstStyle>
          <a:p>
            <a:endParaRPr lang="nl-NL"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89600"/>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6" name="Tijdelijke aanduiding voor tekst 5"/>
          <p:cNvSpPr>
            <a:spLocks noGrp="1"/>
          </p:cNvSpPr>
          <p:nvPr>
            <p:ph type="body" sz="quarter" idx="12"/>
          </p:nvPr>
        </p:nvSpPr>
        <p:spPr>
          <a:xfrm>
            <a:off x="594000" y="2336400"/>
            <a:ext cx="8001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Tijdelijke aanduiding voor tekst 7"/>
          <p:cNvSpPr>
            <a:spLocks noGrp="1"/>
          </p:cNvSpPr>
          <p:nvPr>
            <p:ph type="body" sz="quarter" idx="13"/>
          </p:nvPr>
        </p:nvSpPr>
        <p:spPr>
          <a:xfrm>
            <a:off x="594000" y="1785939"/>
            <a:ext cx="8001000" cy="302400"/>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kst 3 fotos">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59175"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1180800"/>
          </a:xfrm>
        </p:spPr>
        <p:txBody>
          <a:bodyPr/>
          <a:lstStyle>
            <a:lvl1pPr>
              <a:buNone/>
              <a:defRPr sz="800"/>
            </a:lvl1pPr>
          </a:lstStyle>
          <a:p>
            <a:endParaRPr lang="nl-NL" dirty="0"/>
          </a:p>
        </p:txBody>
      </p:sp>
      <p:sp>
        <p:nvSpPr>
          <p:cNvPr id="11" name="Tijdelijke aanduiding voor afbeelding 9"/>
          <p:cNvSpPr>
            <a:spLocks noGrp="1"/>
          </p:cNvSpPr>
          <p:nvPr>
            <p:ph type="pic" sz="quarter" idx="15"/>
          </p:nvPr>
        </p:nvSpPr>
        <p:spPr>
          <a:xfrm>
            <a:off x="6800400" y="3247412"/>
            <a:ext cx="1785600" cy="1180800"/>
          </a:xfrm>
        </p:spPr>
        <p:txBody>
          <a:bodyPr/>
          <a:lstStyle>
            <a:lvl1pPr>
              <a:buNone/>
              <a:defRPr sz="800"/>
            </a:lvl1pPr>
          </a:lstStyle>
          <a:p>
            <a:endParaRPr lang="nl-NL"/>
          </a:p>
        </p:txBody>
      </p:sp>
      <p:sp>
        <p:nvSpPr>
          <p:cNvPr id="12" name="Tijdelijke aanduiding voor afbeelding 9"/>
          <p:cNvSpPr>
            <a:spLocks noGrp="1"/>
          </p:cNvSpPr>
          <p:nvPr>
            <p:ph type="pic" sz="quarter" idx="16"/>
          </p:nvPr>
        </p:nvSpPr>
        <p:spPr>
          <a:xfrm>
            <a:off x="6800400" y="4610400"/>
            <a:ext cx="1785600" cy="11808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kst 1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600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3902030"/>
          </a:xfrm>
        </p:spPr>
        <p:txBody>
          <a:bodyPr/>
          <a:lstStyle>
            <a:lvl1pPr>
              <a:buNone/>
              <a:defRPr sz="800"/>
            </a:lvl1pPr>
          </a:lstStyle>
          <a:p>
            <a:endParaRPr lang="nl-NL"/>
          </a:p>
        </p:txBody>
      </p:sp>
      <p:sp>
        <p:nvSpPr>
          <p:cNvPr id="12"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kst grote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4669200" y="1884424"/>
            <a:ext cx="3916800" cy="390203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ijdelijke aanduiding voor grafiek 10"/>
          <p:cNvSpPr>
            <a:spLocks noGrp="1"/>
          </p:cNvSpPr>
          <p:nvPr>
            <p:ph type="chart" sz="quarter" idx="15"/>
          </p:nvPr>
        </p:nvSpPr>
        <p:spPr>
          <a:xfrm>
            <a:off x="4669200" y="1884424"/>
            <a:ext cx="3916800" cy="39024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Grafiek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9" name="Tijdelijke aanduiding voor grafiek 8"/>
          <p:cNvSpPr>
            <a:spLocks noGrp="1"/>
          </p:cNvSpPr>
          <p:nvPr>
            <p:ph type="chart" sz="quarter" idx="15"/>
          </p:nvPr>
        </p:nvSpPr>
        <p:spPr>
          <a:xfrm>
            <a:off x="594000" y="2205965"/>
            <a:ext cx="7995600" cy="3639600"/>
          </a:xfrm>
        </p:spPr>
        <p:txBody>
          <a:bodyPr tIns="0"/>
          <a:lstStyle>
            <a:lvl1pPr>
              <a:buNone/>
              <a:defRPr sz="800"/>
            </a:lvl1pPr>
          </a:lstStyle>
          <a:p>
            <a:endParaRPr lang="nl-NL"/>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afbeelding 9"/>
          <p:cNvSpPr>
            <a:spLocks noGrp="1"/>
          </p:cNvSpPr>
          <p:nvPr>
            <p:ph type="pic" sz="quarter" idx="14"/>
          </p:nvPr>
        </p:nvSpPr>
        <p:spPr>
          <a:xfrm>
            <a:off x="590550" y="2218292"/>
            <a:ext cx="7995450" cy="3639600"/>
          </a:xfrm>
        </p:spPr>
        <p:txBody>
          <a:bodyPr tIns="0"/>
          <a:lstStyle>
            <a:lvl1pPr>
              <a:buNone/>
              <a:defRPr sz="800"/>
            </a:lvl1pPr>
          </a:lstStyle>
          <a:p>
            <a:endParaRPr lang="nl-NL"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Grafiek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9" name="Tijdelijke aanduiding voor grafiek 8"/>
          <p:cNvSpPr>
            <a:spLocks noGrp="1"/>
          </p:cNvSpPr>
          <p:nvPr>
            <p:ph type="chart" sz="quarter" idx="15"/>
          </p:nvPr>
        </p:nvSpPr>
        <p:spPr>
          <a:xfrm>
            <a:off x="594000" y="2205965"/>
            <a:ext cx="7995600" cy="3639600"/>
          </a:xfrm>
        </p:spPr>
        <p:txBody>
          <a:bodyPr tIns="0"/>
          <a:lstStyle>
            <a:lvl1pPr>
              <a:buNone/>
              <a:defRPr sz="800"/>
            </a:lvl1pPr>
          </a:lstStyle>
          <a:p>
            <a:endParaRPr lang="nl-NL"/>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ilm - beeldvullend">
    <p:spTree>
      <p:nvGrpSpPr>
        <p:cNvPr id="1" name=""/>
        <p:cNvGrpSpPr/>
        <p:nvPr/>
      </p:nvGrpSpPr>
      <p:grpSpPr>
        <a:xfrm>
          <a:off x="0" y="0"/>
          <a:ext cx="0" cy="0"/>
          <a:chOff x="0" y="0"/>
          <a:chExt cx="0" cy="0"/>
        </a:xfrm>
      </p:grpSpPr>
      <p:sp>
        <p:nvSpPr>
          <p:cNvPr id="5" name="Rechthoek 4"/>
          <p:cNvSpPr/>
          <p:nvPr userDrawn="1"/>
        </p:nvSpPr>
        <p:spPr>
          <a:xfrm>
            <a:off x="594000" y="2152800"/>
            <a:ext cx="7995600" cy="363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57177"/>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media 9"/>
          <p:cNvSpPr>
            <a:spLocks noGrp="1"/>
          </p:cNvSpPr>
          <p:nvPr>
            <p:ph type="media" sz="quarter" idx="16"/>
          </p:nvPr>
        </p:nvSpPr>
        <p:spPr>
          <a:xfrm>
            <a:off x="594000" y="2152800"/>
            <a:ext cx="7995600" cy="3639600"/>
          </a:xfrm>
          <a:noFill/>
        </p:spPr>
        <p:txBody>
          <a:bodyPr tIns="0"/>
          <a:lstStyle>
            <a:lvl1pPr>
              <a:buNone/>
              <a:defRPr sz="800"/>
            </a:lvl1pPr>
          </a:lstStyle>
          <a:p>
            <a:endParaRPr lang="nl-NL"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89600"/>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6" name="Tijdelijke aanduiding voor tekst 5"/>
          <p:cNvSpPr>
            <a:spLocks noGrp="1"/>
          </p:cNvSpPr>
          <p:nvPr>
            <p:ph type="body" sz="quarter" idx="12"/>
          </p:nvPr>
        </p:nvSpPr>
        <p:spPr>
          <a:xfrm>
            <a:off x="594000" y="2336400"/>
            <a:ext cx="8001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Tijdelijke aanduiding voor tekst 7"/>
          <p:cNvSpPr>
            <a:spLocks noGrp="1"/>
          </p:cNvSpPr>
          <p:nvPr>
            <p:ph type="body" sz="quarter" idx="13"/>
          </p:nvPr>
        </p:nvSpPr>
        <p:spPr>
          <a:xfrm>
            <a:off x="594000" y="1785939"/>
            <a:ext cx="8001000" cy="302400"/>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kst 3 fotos">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59175"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1180800"/>
          </a:xfrm>
        </p:spPr>
        <p:txBody>
          <a:bodyPr/>
          <a:lstStyle>
            <a:lvl1pPr>
              <a:buNone/>
              <a:defRPr sz="800"/>
            </a:lvl1pPr>
          </a:lstStyle>
          <a:p>
            <a:endParaRPr lang="nl-NL" dirty="0"/>
          </a:p>
        </p:txBody>
      </p:sp>
      <p:sp>
        <p:nvSpPr>
          <p:cNvPr id="11" name="Tijdelijke aanduiding voor afbeelding 9"/>
          <p:cNvSpPr>
            <a:spLocks noGrp="1"/>
          </p:cNvSpPr>
          <p:nvPr>
            <p:ph type="pic" sz="quarter" idx="15"/>
          </p:nvPr>
        </p:nvSpPr>
        <p:spPr>
          <a:xfrm>
            <a:off x="6800400" y="3247412"/>
            <a:ext cx="1785600" cy="1180800"/>
          </a:xfrm>
        </p:spPr>
        <p:txBody>
          <a:bodyPr/>
          <a:lstStyle>
            <a:lvl1pPr>
              <a:buNone/>
              <a:defRPr sz="800"/>
            </a:lvl1pPr>
          </a:lstStyle>
          <a:p>
            <a:endParaRPr lang="nl-NL"/>
          </a:p>
        </p:txBody>
      </p:sp>
      <p:sp>
        <p:nvSpPr>
          <p:cNvPr id="12" name="Tijdelijke aanduiding voor afbeelding 9"/>
          <p:cNvSpPr>
            <a:spLocks noGrp="1"/>
          </p:cNvSpPr>
          <p:nvPr>
            <p:ph type="pic" sz="quarter" idx="16"/>
          </p:nvPr>
        </p:nvSpPr>
        <p:spPr>
          <a:xfrm>
            <a:off x="6800400" y="4610400"/>
            <a:ext cx="1785600" cy="11808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kst 1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57600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462314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6800400" y="1884424"/>
            <a:ext cx="1785600" cy="3902030"/>
          </a:xfrm>
        </p:spPr>
        <p:txBody>
          <a:bodyPr/>
          <a:lstStyle>
            <a:lvl1pPr>
              <a:buNone/>
              <a:defRPr sz="800"/>
            </a:lvl1pPr>
          </a:lstStyle>
          <a:p>
            <a:endParaRPr lang="nl-NL"/>
          </a:p>
        </p:txBody>
      </p:sp>
      <p:sp>
        <p:nvSpPr>
          <p:cNvPr id="12" name="Tijdelijke aanduiding voor tekst 5"/>
          <p:cNvSpPr>
            <a:spLocks noGrp="1"/>
          </p:cNvSpPr>
          <p:nvPr>
            <p:ph type="body" sz="quarter" idx="12"/>
          </p:nvPr>
        </p:nvSpPr>
        <p:spPr>
          <a:xfrm>
            <a:off x="594000" y="2336400"/>
            <a:ext cx="57600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kst grote foto">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jdelijke aanduiding voor afbeelding 9"/>
          <p:cNvSpPr>
            <a:spLocks noGrp="1"/>
          </p:cNvSpPr>
          <p:nvPr>
            <p:ph type="pic" sz="quarter" idx="14"/>
          </p:nvPr>
        </p:nvSpPr>
        <p:spPr>
          <a:xfrm>
            <a:off x="4669200" y="1884424"/>
            <a:ext cx="3916800" cy="390203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362081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cxnSp>
        <p:nvCxnSpPr>
          <p:cNvPr id="7" name="Rechte verbindingslijn 6"/>
          <p:cNvCxnSpPr/>
          <p:nvPr userDrawn="1"/>
        </p:nvCxnSpPr>
        <p:spPr>
          <a:xfrm rot="5400000">
            <a:off x="2494800" y="3837415"/>
            <a:ext cx="3906776" cy="794"/>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ijdelijke aanduiding voor grafiek 10"/>
          <p:cNvSpPr>
            <a:spLocks noGrp="1"/>
          </p:cNvSpPr>
          <p:nvPr>
            <p:ph type="chart" sz="quarter" idx="15"/>
          </p:nvPr>
        </p:nvSpPr>
        <p:spPr>
          <a:xfrm>
            <a:off x="4669200" y="1884424"/>
            <a:ext cx="3916800" cy="3902400"/>
          </a:xfrm>
        </p:spPr>
        <p:txBody>
          <a:bodyPr/>
          <a:lstStyle>
            <a:lvl1pPr>
              <a:buNone/>
              <a:defRPr sz="800"/>
            </a:lvl1pPr>
          </a:lstStyle>
          <a:p>
            <a:endParaRPr lang="nl-NL"/>
          </a:p>
        </p:txBody>
      </p:sp>
      <p:sp>
        <p:nvSpPr>
          <p:cNvPr id="9" name="Tijdelijke aanduiding voor tekst 5"/>
          <p:cNvSpPr>
            <a:spLocks noGrp="1"/>
          </p:cNvSpPr>
          <p:nvPr>
            <p:ph type="body" sz="quarter" idx="12"/>
          </p:nvPr>
        </p:nvSpPr>
        <p:spPr>
          <a:xfrm>
            <a:off x="594000" y="2336400"/>
            <a:ext cx="3621600" cy="3510000"/>
          </a:xfrm>
        </p:spPr>
        <p:txBody>
          <a:bodyPr tIns="0"/>
          <a:lstStyle>
            <a:lvl1pPr marL="0" indent="0">
              <a:spcAft>
                <a:spcPts val="600"/>
              </a:spcAft>
              <a:buSzPct val="120000"/>
              <a:buFontTx/>
              <a:buNone/>
              <a:defRPr sz="2000" b="1">
                <a:latin typeface="Arial" pitchFamily="34" charset="0"/>
                <a:cs typeface="Arial" pitchFamily="34" charset="0"/>
              </a:defRPr>
            </a:lvl1pPr>
            <a:lvl2pPr marL="355600" indent="-355600">
              <a:spcAft>
                <a:spcPts val="600"/>
              </a:spcAft>
              <a:buClr>
                <a:schemeClr val="tx2"/>
              </a:buClr>
              <a:buSzPct val="110000"/>
              <a:buFont typeface="Wingdings" pitchFamily="2" charset="2"/>
              <a:buChar char="l"/>
              <a:defRPr sz="2000" b="1">
                <a:latin typeface="Arial" pitchFamily="34" charset="0"/>
                <a:cs typeface="Arial" pitchFamily="34" charset="0"/>
              </a:defRPr>
            </a:lvl2pPr>
            <a:lvl3pPr marL="615950" indent="-260350">
              <a:buClr>
                <a:schemeClr val="tx2"/>
              </a:buClr>
              <a:buFont typeface="Wingdings" pitchFamily="2" charset="2"/>
              <a:buChar char="l"/>
              <a:defRPr sz="1800" b="1">
                <a:latin typeface="Arial" pitchFamily="34" charset="0"/>
                <a:cs typeface="Arial" pitchFamily="34" charset="0"/>
              </a:defRPr>
            </a:lvl3pPr>
            <a:lvl4pPr marL="987425" indent="-263525" defTabSz="990600">
              <a:buClr>
                <a:schemeClr val="tx2"/>
              </a:buClr>
              <a:buFont typeface="Wingdings" pitchFamily="2" charset="2"/>
              <a:buChar char="l"/>
              <a:defRPr sz="1600" b="1">
                <a:latin typeface="Arial" pitchFamily="34" charset="0"/>
                <a:cs typeface="Arial" pitchFamily="34" charset="0"/>
              </a:defRPr>
            </a:lvl4pPr>
            <a:lvl5pPr marL="1260475" indent="-269875">
              <a:buClr>
                <a:schemeClr val="tx2"/>
              </a:buClr>
              <a:buFont typeface="Wingdings" pitchFamily="2" charset="2"/>
              <a:buChar char="l"/>
              <a:tabLst/>
              <a:defRPr sz="1600" b="1">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10" name="Tijdelijke aanduiding voor afbeelding 9"/>
          <p:cNvSpPr>
            <a:spLocks noGrp="1"/>
          </p:cNvSpPr>
          <p:nvPr>
            <p:ph type="pic" sz="quarter" idx="14"/>
          </p:nvPr>
        </p:nvSpPr>
        <p:spPr>
          <a:xfrm>
            <a:off x="590550" y="2218292"/>
            <a:ext cx="7995450" cy="3639600"/>
          </a:xfrm>
        </p:spPr>
        <p:txBody>
          <a:bodyPr tIns="0"/>
          <a:lstStyle>
            <a:lvl1pPr>
              <a:buNone/>
              <a:defRPr sz="800"/>
            </a:lvl1pPr>
          </a:lstStyle>
          <a:p>
            <a:endParaRPr lang="nl-NL"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Grafiek beeldvullend">
    <p:spTree>
      <p:nvGrpSpPr>
        <p:cNvPr id="1" name=""/>
        <p:cNvGrpSpPr/>
        <p:nvPr/>
      </p:nvGrpSpPr>
      <p:grpSpPr>
        <a:xfrm>
          <a:off x="0" y="0"/>
          <a:ext cx="0" cy="0"/>
          <a:chOff x="0" y="0"/>
          <a:chExt cx="0" cy="0"/>
        </a:xfrm>
      </p:grpSpPr>
      <p:sp>
        <p:nvSpPr>
          <p:cNvPr id="2" name="Titel 1"/>
          <p:cNvSpPr>
            <a:spLocks noGrp="1"/>
          </p:cNvSpPr>
          <p:nvPr>
            <p:ph type="title"/>
          </p:nvPr>
        </p:nvSpPr>
        <p:spPr>
          <a:xfrm>
            <a:off x="594000" y="1357298"/>
            <a:ext cx="8002800" cy="428628"/>
          </a:xfrm>
        </p:spPr>
        <p:txBody>
          <a:bodyPr anchor="t" anchorCtr="0"/>
          <a:lstStyle>
            <a:lvl1pPr>
              <a:defRPr sz="2400">
                <a:solidFill>
                  <a:schemeClr val="tx2"/>
                </a:solidFill>
              </a:defRPr>
            </a:lvl1pPr>
          </a:lstStyle>
          <a:p>
            <a:r>
              <a:rPr lang="nl-NL" dirty="0" smtClean="0"/>
              <a:t>Klik om de stijl te bewerken</a:t>
            </a:r>
            <a:endParaRPr lang="nl-NL" dirty="0"/>
          </a:p>
        </p:txBody>
      </p:sp>
      <p:sp>
        <p:nvSpPr>
          <p:cNvPr id="8" name="Tijdelijke aanduiding voor tekst 7"/>
          <p:cNvSpPr>
            <a:spLocks noGrp="1"/>
          </p:cNvSpPr>
          <p:nvPr>
            <p:ph type="body" sz="quarter" idx="13"/>
          </p:nvPr>
        </p:nvSpPr>
        <p:spPr>
          <a:xfrm>
            <a:off x="594000" y="1785939"/>
            <a:ext cx="8002800" cy="308675"/>
          </a:xfrm>
        </p:spPr>
        <p:txBody>
          <a:bodyPr/>
          <a:lstStyle>
            <a:lvl1pPr marL="0" indent="0">
              <a:buNone/>
              <a:defRPr sz="2200">
                <a:solidFill>
                  <a:schemeClr val="tx2"/>
                </a:solidFill>
                <a:latin typeface="Arial Black" pitchFamily="34" charset="0"/>
                <a:cs typeface="Arial" pitchFamily="34" charset="0"/>
              </a:defRPr>
            </a:lvl1pPr>
          </a:lstStyle>
          <a:p>
            <a:pPr lvl="0"/>
            <a:r>
              <a:rPr lang="nl-NL" dirty="0" smtClean="0"/>
              <a:t>Klik om de modelstijlen te bewerken</a:t>
            </a:r>
          </a:p>
        </p:txBody>
      </p:sp>
      <p:sp>
        <p:nvSpPr>
          <p:cNvPr id="9" name="Tijdelijke aanduiding voor grafiek 8"/>
          <p:cNvSpPr>
            <a:spLocks noGrp="1"/>
          </p:cNvSpPr>
          <p:nvPr>
            <p:ph type="chart" sz="quarter" idx="15"/>
          </p:nvPr>
        </p:nvSpPr>
        <p:spPr>
          <a:xfrm>
            <a:off x="594000" y="2205965"/>
            <a:ext cx="7995600" cy="3639600"/>
          </a:xfrm>
        </p:spPr>
        <p:txBody>
          <a:bodyPr tIns="0"/>
          <a:lstStyle>
            <a:lvl1pPr>
              <a:buNone/>
              <a:defRPr sz="800"/>
            </a:lvl1pPr>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image" Target="../media/image15.png"/><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image" Target="../media/image5.png"/><Relationship Id="rId5" Type="http://schemas.openxmlformats.org/officeDocument/2006/relationships/slideLayout" Target="../slideLayouts/slideLayout73.xml"/><Relationship Id="rId10" Type="http://schemas.openxmlformats.org/officeDocument/2006/relationships/image" Target="../media/image4.png"/><Relationship Id="rId4" Type="http://schemas.openxmlformats.org/officeDocument/2006/relationships/slideLayout" Target="../slideLayouts/slideLayout72.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image" Target="../media/image16.png"/><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image" Target="../media/image5.png"/><Relationship Id="rId5" Type="http://schemas.openxmlformats.org/officeDocument/2006/relationships/slideLayout" Target="../slideLayouts/slideLayout81.xml"/><Relationship Id="rId10" Type="http://schemas.openxmlformats.org/officeDocument/2006/relationships/image" Target="../media/image4.png"/><Relationship Id="rId4" Type="http://schemas.openxmlformats.org/officeDocument/2006/relationships/slideLayout" Target="../slideLayouts/slideLayout80.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image" Target="../media/image17.png"/><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image" Target="../media/image5.png"/><Relationship Id="rId5" Type="http://schemas.openxmlformats.org/officeDocument/2006/relationships/slideLayout" Target="../slideLayouts/slideLayout89.xml"/><Relationship Id="rId10" Type="http://schemas.openxmlformats.org/officeDocument/2006/relationships/image" Target="../media/image4.png"/><Relationship Id="rId4" Type="http://schemas.openxmlformats.org/officeDocument/2006/relationships/slideLayout" Target="../slideLayouts/slideLayout88.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image" Target="../media/image18.png"/><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image" Target="../media/image5.png"/><Relationship Id="rId5" Type="http://schemas.openxmlformats.org/officeDocument/2006/relationships/slideLayout" Target="../slideLayouts/slideLayout97.xml"/><Relationship Id="rId10" Type="http://schemas.openxmlformats.org/officeDocument/2006/relationships/image" Target="../media/image4.png"/><Relationship Id="rId4" Type="http://schemas.openxmlformats.org/officeDocument/2006/relationships/slideLayout" Target="../slideLayouts/slideLayout96.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image" Target="../media/image19.png"/><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image" Target="../media/image5.png"/><Relationship Id="rId5" Type="http://schemas.openxmlformats.org/officeDocument/2006/relationships/slideLayout" Target="../slideLayouts/slideLayout105.xml"/><Relationship Id="rId10" Type="http://schemas.openxmlformats.org/officeDocument/2006/relationships/image" Target="../media/image4.png"/><Relationship Id="rId4" Type="http://schemas.openxmlformats.org/officeDocument/2006/relationships/slideLayout" Target="../slideLayouts/slideLayout104.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20.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5.png"/><Relationship Id="rId5" Type="http://schemas.openxmlformats.org/officeDocument/2006/relationships/slideLayout" Target="../slideLayouts/slideLayout113.xml"/><Relationship Id="rId10" Type="http://schemas.openxmlformats.org/officeDocument/2006/relationships/image" Target="../media/image4.png"/><Relationship Id="rId4" Type="http://schemas.openxmlformats.org/officeDocument/2006/relationships/slideLayout" Target="../slideLayouts/slideLayout112.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image" Target="../media/image21.png"/><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image" Target="../media/image5.png"/><Relationship Id="rId5" Type="http://schemas.openxmlformats.org/officeDocument/2006/relationships/slideLayout" Target="../slideLayouts/slideLayout121.xml"/><Relationship Id="rId10" Type="http://schemas.openxmlformats.org/officeDocument/2006/relationships/image" Target="../media/image4.png"/><Relationship Id="rId4" Type="http://schemas.openxmlformats.org/officeDocument/2006/relationships/slideLayout" Target="../slideLayouts/slideLayout120.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image" Target="../media/image22.png"/><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image" Target="../media/image5.png"/><Relationship Id="rId5" Type="http://schemas.openxmlformats.org/officeDocument/2006/relationships/slideLayout" Target="../slideLayouts/slideLayout129.xml"/><Relationship Id="rId10" Type="http://schemas.openxmlformats.org/officeDocument/2006/relationships/image" Target="../media/image4.png"/><Relationship Id="rId4" Type="http://schemas.openxmlformats.org/officeDocument/2006/relationships/slideLayout" Target="../slideLayouts/slideLayout128.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image" Target="../media/image23.png"/><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image" Target="../media/image5.png"/><Relationship Id="rId5" Type="http://schemas.openxmlformats.org/officeDocument/2006/relationships/slideLayout" Target="../slideLayouts/slideLayout137.xml"/><Relationship Id="rId10" Type="http://schemas.openxmlformats.org/officeDocument/2006/relationships/image" Target="../media/image4.png"/><Relationship Id="rId4" Type="http://schemas.openxmlformats.org/officeDocument/2006/relationships/slideLayout" Target="../slideLayouts/slideLayout136.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image" Target="../media/image24.png"/><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image" Target="../media/image5.png"/><Relationship Id="rId5" Type="http://schemas.openxmlformats.org/officeDocument/2006/relationships/slideLayout" Target="../slideLayouts/slideLayout145.xml"/><Relationship Id="rId10" Type="http://schemas.openxmlformats.org/officeDocument/2006/relationships/image" Target="../media/image4.png"/><Relationship Id="rId4" Type="http://schemas.openxmlformats.org/officeDocument/2006/relationships/slideLayout" Target="../slideLayouts/slideLayout144.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5.png"/><Relationship Id="rId5" Type="http://schemas.openxmlformats.org/officeDocument/2006/relationships/slideLayout" Target="../slideLayouts/slideLayout14.xml"/><Relationship Id="rId10" Type="http://schemas.openxmlformats.org/officeDocument/2006/relationships/image" Target="../media/image4.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image" Target="../media/image25.png"/><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image" Target="../media/image5.png"/><Relationship Id="rId5" Type="http://schemas.openxmlformats.org/officeDocument/2006/relationships/slideLayout" Target="../slideLayouts/slideLayout153.xml"/><Relationship Id="rId10" Type="http://schemas.openxmlformats.org/officeDocument/2006/relationships/image" Target="../media/image4.png"/><Relationship Id="rId4" Type="http://schemas.openxmlformats.org/officeDocument/2006/relationships/slideLayout" Target="../slideLayouts/slideLayout152.xml"/><Relationship Id="rId9"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image" Target="../media/image26.png"/><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image" Target="../media/image5.png"/><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image" Target="../media/image4.png"/><Relationship Id="rId5" Type="http://schemas.openxmlformats.org/officeDocument/2006/relationships/slideLayout" Target="../slideLayouts/slideLayout161.xml"/><Relationship Id="rId10" Type="http://schemas.openxmlformats.org/officeDocument/2006/relationships/theme" Target="../theme/theme21.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27.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image" Target="../media/image5.png"/><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image" Target="../media/image4.png"/><Relationship Id="rId5" Type="http://schemas.openxmlformats.org/officeDocument/2006/relationships/slideLayout" Target="../slideLayouts/slideLayout170.xml"/><Relationship Id="rId10" Type="http://schemas.openxmlformats.org/officeDocument/2006/relationships/theme" Target="../theme/theme22.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8.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5.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4.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10.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5.png"/><Relationship Id="rId5" Type="http://schemas.openxmlformats.org/officeDocument/2006/relationships/slideLayout" Target="../slideLayouts/slideLayout33.xml"/><Relationship Id="rId10" Type="http://schemas.openxmlformats.org/officeDocument/2006/relationships/image" Target="../media/image4.png"/><Relationship Id="rId4" Type="http://schemas.openxmlformats.org/officeDocument/2006/relationships/slideLayout" Target="../slideLayouts/slideLayout3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5.png"/><Relationship Id="rId5" Type="http://schemas.openxmlformats.org/officeDocument/2006/relationships/slideLayout" Target="../slideLayouts/slideLayout41.xml"/><Relationship Id="rId10" Type="http://schemas.openxmlformats.org/officeDocument/2006/relationships/image" Target="../media/image4.png"/><Relationship Id="rId4" Type="http://schemas.openxmlformats.org/officeDocument/2006/relationships/slideLayout" Target="../slideLayouts/slideLayout40.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12.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5.png"/><Relationship Id="rId5" Type="http://schemas.openxmlformats.org/officeDocument/2006/relationships/slideLayout" Target="../slideLayouts/slideLayout49.xml"/><Relationship Id="rId10" Type="http://schemas.openxmlformats.org/officeDocument/2006/relationships/image" Target="../media/image4.png"/><Relationship Id="rId4" Type="http://schemas.openxmlformats.org/officeDocument/2006/relationships/slideLayout" Target="../slideLayouts/slideLayout4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image" Target="../media/image13.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5.png"/><Relationship Id="rId5" Type="http://schemas.openxmlformats.org/officeDocument/2006/relationships/slideLayout" Target="../slideLayouts/slideLayout57.xml"/><Relationship Id="rId10" Type="http://schemas.openxmlformats.org/officeDocument/2006/relationships/image" Target="../media/image4.png"/><Relationship Id="rId4" Type="http://schemas.openxmlformats.org/officeDocument/2006/relationships/slideLayout" Target="../slideLayouts/slideLayout5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image" Target="../media/image14.jpe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5.png"/><Relationship Id="rId5" Type="http://schemas.openxmlformats.org/officeDocument/2006/relationships/slideLayout" Target="../slideLayouts/slideLayout65.xml"/><Relationship Id="rId10" Type="http://schemas.openxmlformats.org/officeDocument/2006/relationships/image" Target="../media/image4.png"/><Relationship Id="rId4" Type="http://schemas.openxmlformats.org/officeDocument/2006/relationships/slideLayout" Target="../slideLayouts/slideLayout64.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D:\Projecten\KNVB\KNVB_PPT_Template_20100208\KNVB_PPT_Template_20100208\ÔÇó OPGELEVERD; LOSSE ELEMENTEN\PNG\KNVB_Corporate_Achtergrond.png"/>
          <p:cNvPicPr>
            <a:picLocks noChangeAspect="1" noChangeArrowheads="1"/>
          </p:cNvPicPr>
          <p:nvPr/>
        </p:nvPicPr>
        <p:blipFill>
          <a:blip r:embed="rId11" cstate="print"/>
          <a:srcRect/>
          <a:stretch>
            <a:fillRect/>
          </a:stretch>
        </p:blipFill>
        <p:spPr bwMode="auto">
          <a:xfrm>
            <a:off x="0" y="0"/>
            <a:ext cx="9144000" cy="6858000"/>
          </a:xfrm>
          <a:prstGeom prst="rect">
            <a:avLst/>
          </a:prstGeom>
          <a:noFill/>
        </p:spPr>
      </p:pic>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89637-ACB9-4056-816A-C73FCEB20F21}" type="slidenum">
              <a:rPr lang="nl-NL" smtClean="0"/>
              <a:pPr/>
              <a:t>‹nr.›</a:t>
            </a:fld>
            <a:endParaRPr lang="nl-NL"/>
          </a:p>
        </p:txBody>
      </p:sp>
      <p:cxnSp>
        <p:nvCxnSpPr>
          <p:cNvPr id="7" name="Rechte verbindingslijn 6"/>
          <p:cNvCxnSpPr/>
          <p:nvPr/>
        </p:nvCxnSpPr>
        <p:spPr>
          <a:xfrm>
            <a:off x="417808" y="5607050"/>
            <a:ext cx="8307092" cy="1588"/>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853" r:id="rId3"/>
    <p:sldLayoutId id="2147483854" r:id="rId4"/>
    <p:sldLayoutId id="2147483855" r:id="rId5"/>
    <p:sldLayoutId id="2147483856" r:id="rId6"/>
    <p:sldLayoutId id="2147483857" r:id="rId7"/>
    <p:sldLayoutId id="2147483858" r:id="rId8"/>
    <p:sldLayoutId id="2147483859" r:id="rId9"/>
  </p:sldLayoutIdLst>
  <p:hf hdr="0"/>
  <p:txStyles>
    <p:titleStyle>
      <a:lvl1pPr algn="l" defTabSz="914400" rtl="0" eaLnBrk="1" latinLnBrk="0" hangingPunct="1">
        <a:spcBef>
          <a:spcPct val="0"/>
        </a:spcBef>
        <a:buNone/>
        <a:defRPr kumimoji="0" lang="nl-NL" sz="2100" b="0" i="0" u="none" strike="noStrike" kern="1200" cap="none" spc="0" normalizeH="0" baseline="0" noProof="0" dirty="0" smtClean="0">
          <a:ln>
            <a:noFill/>
          </a:ln>
          <a:solidFill>
            <a:srgbClr val="231F20"/>
          </a:solidFill>
          <a:effectLst/>
          <a:uLnTx/>
          <a:uFillTx/>
          <a:latin typeface="Arial-Black"/>
          <a:ea typeface="+mn-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D:\Projecten\KNVB\KNVB_PPT_Template_20100208\KNVB_PPT_Template_20100208\ÔÇó OPGELEVERD; LOSSE ELEMENTEN\PNG\KNVB_Corporate_Achtergrond+Vlak.png"/>
          <p:cNvPicPr>
            <a:picLocks noChangeAspect="1" noChangeArrowheads="1"/>
          </p:cNvPicPr>
          <p:nvPr/>
        </p:nvPicPr>
        <p:blipFill>
          <a:blip r:embed="rId10" cstate="print"/>
          <a:srcRect/>
          <a:stretch>
            <a:fillRect/>
          </a:stretch>
        </p:blipFill>
        <p:spPr bwMode="auto">
          <a:xfrm>
            <a:off x="0" y="0"/>
            <a:ext cx="9144000" cy="6858000"/>
          </a:xfrm>
          <a:prstGeom prst="rect">
            <a:avLst/>
          </a:prstGeom>
          <a:noFill/>
        </p:spPr>
      </p:pic>
      <p:sp>
        <p:nvSpPr>
          <p:cNvPr id="2" name="Tijdelijke aanduiding voor titel 1"/>
          <p:cNvSpPr>
            <a:spLocks noGrp="1"/>
          </p:cNvSpPr>
          <p:nvPr>
            <p:ph type="title"/>
          </p:nvPr>
        </p:nvSpPr>
        <p:spPr>
          <a:xfrm>
            <a:off x="594000" y="1357298"/>
            <a:ext cx="8002800" cy="489600"/>
          </a:xfrm>
          <a:prstGeom prst="rect">
            <a:avLst/>
          </a:prstGeom>
        </p:spPr>
        <p:txBody>
          <a:bodyPr vert="horz" lIns="0" tIns="45720" rIns="0" bIns="45720" rtlCol="0" anchor="ctr">
            <a:no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594000" y="2131200"/>
            <a:ext cx="8082000" cy="3718800"/>
          </a:xfrm>
          <a:prstGeom prst="rect">
            <a:avLst/>
          </a:prstGeom>
        </p:spPr>
        <p:txBody>
          <a:bodyPr vert="horz" lIns="0" tIns="45720" rIns="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1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Klik om de modelstijlen te bewerken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Tweede niveau</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Derde niveau</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Vierde niveau</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Vijfde niveau</a:t>
            </a:r>
            <a:endParaRPr kumimoji="0" lang="nl-NL"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8" name="Picture 3" descr="D:\Projecten\KNVB\KNVB_PPT_Template_20100208\KNVB_PPT_Template_20100208\ÔÇó OPGELEVERD; LOSSE ELEMENTEN\PNG\KNVB_Corporate_Footer.png"/>
          <p:cNvPicPr>
            <a:picLocks noChangeAspect="1" noChangeArrowheads="1"/>
          </p:cNvPicPr>
          <p:nvPr/>
        </p:nvPicPr>
        <p:blipFill>
          <a:blip r:embed="rId11" cstate="print"/>
          <a:srcRect/>
          <a:stretch>
            <a:fillRect/>
          </a:stretch>
        </p:blipFill>
        <p:spPr bwMode="auto">
          <a:xfrm>
            <a:off x="428596" y="6422400"/>
            <a:ext cx="8293100" cy="265112"/>
          </a:xfrm>
          <a:prstGeom prst="rect">
            <a:avLst/>
          </a:prstGeom>
          <a:noFill/>
        </p:spPr>
      </p:pic>
      <p:sp>
        <p:nvSpPr>
          <p:cNvPr id="11" name="TotalPage"/>
          <p:cNvSpPr txBox="1"/>
          <p:nvPr/>
        </p:nvSpPr>
        <p:spPr>
          <a:xfrm>
            <a:off x="7312528" y="5979600"/>
            <a:ext cx="1260000" cy="180000"/>
          </a:xfrm>
          <a:prstGeom prst="rect">
            <a:avLst/>
          </a:prstGeom>
          <a:solidFill>
            <a:srgbClr val="007C30"/>
          </a:solidFill>
        </p:spPr>
        <p:txBody>
          <a:bodyPr wrap="square" tIns="0" bIns="0" rtlCol="0" anchor="ctr" anchorCtr="0">
            <a:noAutofit/>
          </a:bodyPr>
          <a:lstStyle/>
          <a:p>
            <a:pPr algn="ctr"/>
            <a:r>
              <a:rPr lang="nl-NL" sz="700" b="1" i="0" kern="1200" baseline="0" smtClean="0">
                <a:solidFill>
                  <a:schemeClr val="bg1"/>
                </a:solidFill>
                <a:latin typeface="Arial" pitchFamily="34" charset="0"/>
                <a:ea typeface="+mn-ea"/>
                <a:cs typeface="+mn-cs"/>
              </a:rPr>
              <a:t>PAGINA </a:t>
            </a:r>
            <a:fld id="{C0094C7C-8C99-402C-A14A-68CDD04DBE13}" type="slidenum">
              <a:rPr lang="nl-NL" sz="700" b="1" i="0" kern="1200" baseline="0" smtClean="0">
                <a:solidFill>
                  <a:schemeClr val="bg1"/>
                </a:solidFill>
                <a:latin typeface="Arial" pitchFamily="34" charset="0"/>
                <a:ea typeface="+mn-ea"/>
                <a:cs typeface="+mn-cs"/>
              </a:rPr>
              <a:t>‹nr.›</a:t>
            </a:fld>
            <a:r>
              <a:rPr lang="nl-NL" sz="700" b="1" i="0" kern="1200" baseline="0" smtClean="0">
                <a:solidFill>
                  <a:schemeClr val="bg1"/>
                </a:solidFill>
                <a:latin typeface="Arial" pitchFamily="34" charset="0"/>
                <a:ea typeface="+mn-ea"/>
                <a:cs typeface="+mn-cs"/>
              </a:rPr>
              <a:t> VAN 34</a:t>
            </a:r>
            <a:endParaRPr lang="nl-NL" sz="700" b="1" i="0" kern="1200" baseline="0" dirty="0">
              <a:solidFill>
                <a:schemeClr val="bg1"/>
              </a:solidFill>
              <a:latin typeface="Arial" pitchFamily="34" charset="0"/>
              <a:ea typeface="+mn-ea"/>
              <a:cs typeface="+mn-cs"/>
            </a:endParaRPr>
          </a:p>
        </p:txBody>
      </p:sp>
      <p:sp>
        <p:nvSpPr>
          <p:cNvPr id="12" name="titlefooter"/>
          <p:cNvSpPr txBox="1"/>
          <p:nvPr/>
        </p:nvSpPr>
        <p:spPr>
          <a:xfrm>
            <a:off x="594000" y="5979600"/>
            <a:ext cx="1260000" cy="180000"/>
          </a:xfrm>
          <a:prstGeom prst="rect">
            <a:avLst/>
          </a:prstGeom>
          <a:solidFill>
            <a:srgbClr val="007C30"/>
          </a:solidFill>
        </p:spPr>
        <p:txBody>
          <a:bodyPr wrap="square" tIns="0" bIns="0" rtlCol="0" anchor="ctr" anchorCtr="0">
            <a:noAutofit/>
          </a:bodyPr>
          <a:lstStyle/>
          <a:p>
            <a:pPr algn="ctr"/>
            <a:r>
              <a:rPr lang="nl-NL" sz="700" b="1" smtClean="0">
                <a:solidFill>
                  <a:schemeClr val="bg1"/>
                </a:solidFill>
                <a:latin typeface="Arial" pitchFamily="34" charset="0"/>
                <a:cs typeface="Arial" pitchFamily="34" charset="0"/>
              </a:rPr>
              <a:t>N.V. 06-04-2015</a:t>
            </a:r>
            <a:endParaRPr lang="nl-NL" sz="700" b="1" dirty="0">
              <a:solidFill>
                <a:srgbClr val="00B0F0"/>
              </a:solidFill>
              <a:latin typeface="Arial" pitchFamily="34" charset="0"/>
              <a:cs typeface="Arial" pitchFamily="34" charset="0"/>
            </a:endParaRPr>
          </a:p>
        </p:txBody>
      </p:sp>
      <p:pic>
        <p:nvPicPr>
          <p:cNvPr id="10" name="logoklein" descr="Logo_Straatvoetbal_Klein.png"/>
          <p:cNvPicPr>
            <a:picLocks noChangeAspect="1"/>
          </p:cNvPicPr>
          <p:nvPr/>
        </p:nvPicPr>
        <p:blipFill>
          <a:blip r:embed="rId12" cstate="print"/>
          <a:stretch>
            <a:fillRect/>
          </a:stretch>
        </p:blipFill>
        <p:spPr>
          <a:xfrm>
            <a:off x="6894000" y="507599"/>
            <a:ext cx="1740412" cy="362713"/>
          </a:xfrm>
          <a:prstGeom prst="rect">
            <a:avLst/>
          </a:prstGeom>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Lst>
  <p:hf hdr="0"/>
  <p:txStyles>
    <p:titleStyle>
      <a:lvl1pPr algn="l" defTabSz="914400" rtl="0" eaLnBrk="1" latinLnBrk="0" hangingPunct="1">
        <a:spcBef>
          <a:spcPct val="0"/>
        </a:spcBef>
        <a:buNone/>
        <a:defRPr lang="nl-NL" sz="2100" kern="1200" cap="all" baseline="0" dirty="0">
          <a:solidFill>
            <a:schemeClr val="tx2"/>
          </a:solidFill>
          <a:latin typeface="Arial Black" pitchFamily="34" charset="0"/>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D:\Projecten\KNVB\KNVB_PPT_Template_20100208\KNVB_PPT_Template_20100208\ÔÇó OPGELEVERD; LOSSE ELEMENTEN\PNG\KNVB_Corporate_Achtergrond+Vlak.png"/>
          <p:cNvPicPr>
            <a:picLocks noChangeAspect="1" noChangeArrowheads="1"/>
          </p:cNvPicPr>
          <p:nvPr/>
        </p:nvPicPr>
        <p:blipFill>
          <a:blip r:embed="rId10" cstate="print"/>
          <a:srcRect/>
          <a:stretch>
            <a:fillRect/>
          </a:stretch>
        </p:blipFill>
        <p:spPr bwMode="auto">
          <a:xfrm>
            <a:off x="0" y="0"/>
            <a:ext cx="9144000" cy="6858000"/>
          </a:xfrm>
          <a:prstGeom prst="rect">
            <a:avLst/>
          </a:prstGeom>
          <a:noFill/>
        </p:spPr>
      </p:pic>
      <p:sp>
        <p:nvSpPr>
          <p:cNvPr id="2" name="Tijdelijke aanduiding voor titel 1"/>
          <p:cNvSpPr>
            <a:spLocks noGrp="1"/>
          </p:cNvSpPr>
          <p:nvPr>
            <p:ph type="title"/>
          </p:nvPr>
        </p:nvSpPr>
        <p:spPr>
          <a:xfrm>
            <a:off x="594000" y="1357298"/>
            <a:ext cx="8002800" cy="489600"/>
          </a:xfrm>
          <a:prstGeom prst="rect">
            <a:avLst/>
          </a:prstGeom>
        </p:spPr>
        <p:txBody>
          <a:bodyPr vert="horz" lIns="0" tIns="45720" rIns="0" bIns="45720" rtlCol="0" anchor="ctr">
            <a:no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594000" y="2131200"/>
            <a:ext cx="8082000" cy="3718800"/>
          </a:xfrm>
          <a:prstGeom prst="rect">
            <a:avLst/>
          </a:prstGeom>
        </p:spPr>
        <p:txBody>
          <a:bodyPr vert="horz" lIns="0" tIns="45720" rIns="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1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Klik om de modelstijlen te bewerken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Tweede niveau</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Derde niveau</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Vierde niveau</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Vijfde niveau</a:t>
            </a:r>
            <a:endParaRPr kumimoji="0" lang="nl-NL"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8" name="Picture 3" descr="D:\Projecten\KNVB\KNVB_PPT_Template_20100208\KNVB_PPT_Template_20100208\ÔÇó OPGELEVERD; LOSSE ELEMENTEN\PNG\KNVB_Corporate_Footer.png"/>
          <p:cNvPicPr>
            <a:picLocks noChangeAspect="1" noChangeArrowheads="1"/>
          </p:cNvPicPr>
          <p:nvPr/>
        </p:nvPicPr>
        <p:blipFill>
          <a:blip r:embed="rId11" cstate="print"/>
          <a:srcRect/>
          <a:stretch>
            <a:fillRect/>
          </a:stretch>
        </p:blipFill>
        <p:spPr bwMode="auto">
          <a:xfrm>
            <a:off x="428596" y="6422400"/>
            <a:ext cx="8293100" cy="265112"/>
          </a:xfrm>
          <a:prstGeom prst="rect">
            <a:avLst/>
          </a:prstGeom>
          <a:noFill/>
        </p:spPr>
      </p:pic>
      <p:sp>
        <p:nvSpPr>
          <p:cNvPr id="11" name="TotalPage"/>
          <p:cNvSpPr txBox="1"/>
          <p:nvPr/>
        </p:nvSpPr>
        <p:spPr>
          <a:xfrm>
            <a:off x="7312528" y="5979600"/>
            <a:ext cx="1260000" cy="180000"/>
          </a:xfrm>
          <a:prstGeom prst="rect">
            <a:avLst/>
          </a:prstGeom>
          <a:solidFill>
            <a:srgbClr val="007C30"/>
          </a:solidFill>
        </p:spPr>
        <p:txBody>
          <a:bodyPr wrap="square" tIns="0" bIns="0" rtlCol="0" anchor="ctr" anchorCtr="0">
            <a:noAutofit/>
          </a:bodyPr>
          <a:lstStyle/>
          <a:p>
            <a:pPr algn="ctr"/>
            <a:r>
              <a:rPr lang="nl-NL" sz="700" b="1" i="0" kern="1200" baseline="0" smtClean="0">
                <a:solidFill>
                  <a:schemeClr val="bg1"/>
                </a:solidFill>
                <a:latin typeface="Arial" pitchFamily="34" charset="0"/>
                <a:ea typeface="+mn-ea"/>
                <a:cs typeface="+mn-cs"/>
              </a:rPr>
              <a:t>PAGINA </a:t>
            </a:r>
            <a:fld id="{B9D50F2E-855C-400E-9EFD-7F8A52BCB0F1}" type="slidenum">
              <a:rPr lang="nl-NL" sz="700" b="1" i="0" kern="1200" baseline="0" smtClean="0">
                <a:solidFill>
                  <a:schemeClr val="bg1"/>
                </a:solidFill>
                <a:latin typeface="Arial" pitchFamily="34" charset="0"/>
                <a:ea typeface="+mn-ea"/>
                <a:cs typeface="+mn-cs"/>
              </a:rPr>
              <a:t>‹nr.›</a:t>
            </a:fld>
            <a:r>
              <a:rPr lang="nl-NL" sz="700" b="1" i="0" kern="1200" baseline="0" smtClean="0">
                <a:solidFill>
                  <a:schemeClr val="bg1"/>
                </a:solidFill>
                <a:latin typeface="Arial" pitchFamily="34" charset="0"/>
                <a:ea typeface="+mn-ea"/>
                <a:cs typeface="+mn-cs"/>
              </a:rPr>
              <a:t> VAN 34</a:t>
            </a:r>
            <a:endParaRPr lang="nl-NL" sz="700" b="1" i="0" kern="1200" baseline="0" dirty="0">
              <a:solidFill>
                <a:schemeClr val="bg1"/>
              </a:solidFill>
              <a:latin typeface="Arial" pitchFamily="34" charset="0"/>
              <a:ea typeface="+mn-ea"/>
              <a:cs typeface="+mn-cs"/>
            </a:endParaRPr>
          </a:p>
        </p:txBody>
      </p:sp>
      <p:sp>
        <p:nvSpPr>
          <p:cNvPr id="12" name="titlefooter"/>
          <p:cNvSpPr txBox="1"/>
          <p:nvPr/>
        </p:nvSpPr>
        <p:spPr>
          <a:xfrm>
            <a:off x="594000" y="5979600"/>
            <a:ext cx="1260000" cy="180000"/>
          </a:xfrm>
          <a:prstGeom prst="rect">
            <a:avLst/>
          </a:prstGeom>
          <a:solidFill>
            <a:srgbClr val="007C30"/>
          </a:solidFill>
        </p:spPr>
        <p:txBody>
          <a:bodyPr wrap="square" tIns="0" bIns="0" rtlCol="0" anchor="ctr" anchorCtr="0">
            <a:noAutofit/>
          </a:bodyPr>
          <a:lstStyle/>
          <a:p>
            <a:pPr algn="ctr"/>
            <a:r>
              <a:rPr lang="nl-NL" sz="700" b="1" smtClean="0">
                <a:solidFill>
                  <a:schemeClr val="bg1"/>
                </a:solidFill>
                <a:latin typeface="Arial" pitchFamily="34" charset="0"/>
                <a:cs typeface="Arial" pitchFamily="34" charset="0"/>
              </a:rPr>
              <a:t>N.V. 06-04-2015</a:t>
            </a:r>
            <a:endParaRPr lang="nl-NL" sz="700" b="1" dirty="0">
              <a:solidFill>
                <a:srgbClr val="00B0F0"/>
              </a:solidFill>
              <a:latin typeface="Arial" pitchFamily="34" charset="0"/>
              <a:cs typeface="Arial" pitchFamily="34" charset="0"/>
            </a:endParaRPr>
          </a:p>
        </p:txBody>
      </p:sp>
      <p:pic>
        <p:nvPicPr>
          <p:cNvPr id="10" name="logoklein" descr="Logo_Calve Straatvoetbal_Klein.png"/>
          <p:cNvPicPr>
            <a:picLocks noChangeAspect="1"/>
          </p:cNvPicPr>
          <p:nvPr/>
        </p:nvPicPr>
        <p:blipFill>
          <a:blip r:embed="rId12" cstate="print"/>
          <a:stretch>
            <a:fillRect/>
          </a:stretch>
        </p:blipFill>
        <p:spPr>
          <a:xfrm>
            <a:off x="6771599" y="410399"/>
            <a:ext cx="1865380" cy="460249"/>
          </a:xfrm>
          <a:prstGeom prst="rect">
            <a:avLst/>
          </a:prstGeom>
        </p:spPr>
      </p:pic>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Lst>
  <p:hf hdr="0"/>
  <p:txStyles>
    <p:titleStyle>
      <a:lvl1pPr algn="l" defTabSz="914400" rtl="0" eaLnBrk="1" latinLnBrk="0" hangingPunct="1">
        <a:spcBef>
          <a:spcPct val="0"/>
        </a:spcBef>
        <a:buNone/>
        <a:defRPr lang="nl-NL" sz="2100" kern="1200" cap="all" baseline="0" dirty="0">
          <a:solidFill>
            <a:schemeClr val="tx2"/>
          </a:solidFill>
          <a:latin typeface="Arial Black" pitchFamily="34" charset="0"/>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D:\Projecten\KNVB\KNVB_PPT_Template_20100208\KNVB_PPT_Template_20100208\ÔÇó OPGELEVERD; LOSSE ELEMENTEN\PNG\KNVB_Corporate_Achtergrond+Vlak.png"/>
          <p:cNvPicPr>
            <a:picLocks noChangeAspect="1" noChangeArrowheads="1"/>
          </p:cNvPicPr>
          <p:nvPr/>
        </p:nvPicPr>
        <p:blipFill>
          <a:blip r:embed="rId10" cstate="print"/>
          <a:srcRect/>
          <a:stretch>
            <a:fillRect/>
          </a:stretch>
        </p:blipFill>
        <p:spPr bwMode="auto">
          <a:xfrm>
            <a:off x="0" y="0"/>
            <a:ext cx="9144000" cy="6858000"/>
          </a:xfrm>
          <a:prstGeom prst="rect">
            <a:avLst/>
          </a:prstGeom>
          <a:noFill/>
        </p:spPr>
      </p:pic>
      <p:sp>
        <p:nvSpPr>
          <p:cNvPr id="2" name="Tijdelijke aanduiding voor titel 1"/>
          <p:cNvSpPr>
            <a:spLocks noGrp="1"/>
          </p:cNvSpPr>
          <p:nvPr>
            <p:ph type="title"/>
          </p:nvPr>
        </p:nvSpPr>
        <p:spPr>
          <a:xfrm>
            <a:off x="594000" y="1357298"/>
            <a:ext cx="8002800" cy="489600"/>
          </a:xfrm>
          <a:prstGeom prst="rect">
            <a:avLst/>
          </a:prstGeom>
        </p:spPr>
        <p:txBody>
          <a:bodyPr vert="horz" lIns="0" tIns="45720" rIns="0" bIns="45720" rtlCol="0" anchor="ctr">
            <a:no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594000" y="2131200"/>
            <a:ext cx="8082000" cy="3718800"/>
          </a:xfrm>
          <a:prstGeom prst="rect">
            <a:avLst/>
          </a:prstGeom>
        </p:spPr>
        <p:txBody>
          <a:bodyPr vert="horz" lIns="0" tIns="45720" rIns="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1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Klik om de modelstijlen te bewerken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Tweede niveau</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Derde niveau</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Vierde niveau</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Vijfde niveau</a:t>
            </a:r>
            <a:endParaRPr kumimoji="0" lang="nl-NL"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8" name="Picture 3" descr="D:\Projecten\KNVB\KNVB_PPT_Template_20100208\KNVB_PPT_Template_20100208\ÔÇó OPGELEVERD; LOSSE ELEMENTEN\PNG\KNVB_Corporate_Footer.png"/>
          <p:cNvPicPr>
            <a:picLocks noChangeAspect="1" noChangeArrowheads="1"/>
          </p:cNvPicPr>
          <p:nvPr/>
        </p:nvPicPr>
        <p:blipFill>
          <a:blip r:embed="rId11" cstate="print"/>
          <a:srcRect/>
          <a:stretch>
            <a:fillRect/>
          </a:stretch>
        </p:blipFill>
        <p:spPr bwMode="auto">
          <a:xfrm>
            <a:off x="428596" y="6422400"/>
            <a:ext cx="8293100" cy="265112"/>
          </a:xfrm>
          <a:prstGeom prst="rect">
            <a:avLst/>
          </a:prstGeom>
          <a:noFill/>
        </p:spPr>
      </p:pic>
      <p:sp>
        <p:nvSpPr>
          <p:cNvPr id="11" name="TotalPage"/>
          <p:cNvSpPr txBox="1"/>
          <p:nvPr/>
        </p:nvSpPr>
        <p:spPr>
          <a:xfrm>
            <a:off x="7312528" y="5979600"/>
            <a:ext cx="1260000" cy="180000"/>
          </a:xfrm>
          <a:prstGeom prst="rect">
            <a:avLst/>
          </a:prstGeom>
          <a:solidFill>
            <a:srgbClr val="D29E10"/>
          </a:solidFill>
        </p:spPr>
        <p:txBody>
          <a:bodyPr wrap="square" tIns="0" bIns="0" rtlCol="0" anchor="ctr" anchorCtr="0">
            <a:noAutofit/>
          </a:bodyPr>
          <a:lstStyle/>
          <a:p>
            <a:pPr algn="ctr"/>
            <a:r>
              <a:rPr lang="nl-NL" sz="700" b="1" i="0" kern="1200" baseline="0" smtClean="0">
                <a:solidFill>
                  <a:schemeClr val="bg1"/>
                </a:solidFill>
                <a:latin typeface="Arial" pitchFamily="34" charset="0"/>
                <a:ea typeface="+mn-ea"/>
                <a:cs typeface="+mn-cs"/>
              </a:rPr>
              <a:t>PAGINA </a:t>
            </a:r>
            <a:fld id="{4B2865D0-7B15-4593-AE85-D0FF33806C15}" type="slidenum">
              <a:rPr lang="nl-NL" sz="700" b="1" i="0" kern="1200" baseline="0" smtClean="0">
                <a:solidFill>
                  <a:schemeClr val="bg1"/>
                </a:solidFill>
                <a:latin typeface="Arial" pitchFamily="34" charset="0"/>
                <a:ea typeface="+mn-ea"/>
                <a:cs typeface="+mn-cs"/>
              </a:rPr>
              <a:t>‹nr.›</a:t>
            </a:fld>
            <a:r>
              <a:rPr lang="nl-NL" sz="700" b="1" i="0" kern="1200" baseline="0" smtClean="0">
                <a:solidFill>
                  <a:schemeClr val="bg1"/>
                </a:solidFill>
                <a:latin typeface="Arial" pitchFamily="34" charset="0"/>
                <a:ea typeface="+mn-ea"/>
                <a:cs typeface="+mn-cs"/>
              </a:rPr>
              <a:t> VAN 34</a:t>
            </a:r>
            <a:endParaRPr lang="nl-NL" sz="700" b="1" i="0" kern="1200" baseline="0" dirty="0">
              <a:solidFill>
                <a:schemeClr val="bg1"/>
              </a:solidFill>
              <a:latin typeface="Arial" pitchFamily="34" charset="0"/>
              <a:ea typeface="+mn-ea"/>
              <a:cs typeface="+mn-cs"/>
            </a:endParaRPr>
          </a:p>
        </p:txBody>
      </p:sp>
      <p:sp>
        <p:nvSpPr>
          <p:cNvPr id="12" name="titlefooter"/>
          <p:cNvSpPr txBox="1"/>
          <p:nvPr/>
        </p:nvSpPr>
        <p:spPr>
          <a:xfrm>
            <a:off x="594000" y="5979600"/>
            <a:ext cx="1260000" cy="180000"/>
          </a:xfrm>
          <a:prstGeom prst="rect">
            <a:avLst/>
          </a:prstGeom>
          <a:solidFill>
            <a:srgbClr val="D29E10"/>
          </a:solidFill>
        </p:spPr>
        <p:txBody>
          <a:bodyPr wrap="square" tIns="0" bIns="0" rtlCol="0" anchor="ctr" anchorCtr="0">
            <a:noAutofit/>
          </a:bodyPr>
          <a:lstStyle/>
          <a:p>
            <a:pPr algn="ctr"/>
            <a:r>
              <a:rPr lang="nl-NL" sz="700" b="1" smtClean="0">
                <a:solidFill>
                  <a:schemeClr val="bg1"/>
                </a:solidFill>
                <a:latin typeface="Arial" pitchFamily="34" charset="0"/>
                <a:cs typeface="Arial" pitchFamily="34" charset="0"/>
              </a:rPr>
              <a:t>N.V. 06-04-2015</a:t>
            </a:r>
            <a:endParaRPr lang="nl-NL" sz="700" b="1" dirty="0">
              <a:solidFill>
                <a:srgbClr val="00B0F0"/>
              </a:solidFill>
              <a:latin typeface="Arial" pitchFamily="34" charset="0"/>
              <a:cs typeface="Arial" pitchFamily="34" charset="0"/>
            </a:endParaRPr>
          </a:p>
        </p:txBody>
      </p:sp>
      <p:pic>
        <p:nvPicPr>
          <p:cNvPr id="10" name="logoklein" descr="Logo_45+_Klein.png"/>
          <p:cNvPicPr>
            <a:picLocks noChangeAspect="1"/>
          </p:cNvPicPr>
          <p:nvPr/>
        </p:nvPicPr>
        <p:blipFill>
          <a:blip r:embed="rId12" cstate="print"/>
          <a:stretch>
            <a:fillRect/>
          </a:stretch>
        </p:blipFill>
        <p:spPr>
          <a:xfrm>
            <a:off x="7682400" y="320399"/>
            <a:ext cx="905258" cy="713233"/>
          </a:xfrm>
          <a:prstGeom prst="rect">
            <a:avLst/>
          </a:prstGeom>
        </p:spPr>
      </p:pic>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Lst>
  <p:hf hdr="0"/>
  <p:txStyles>
    <p:titleStyle>
      <a:lvl1pPr algn="l" defTabSz="914400" rtl="0" eaLnBrk="1" latinLnBrk="0" hangingPunct="1">
        <a:spcBef>
          <a:spcPct val="0"/>
        </a:spcBef>
        <a:buNone/>
        <a:defRPr lang="nl-NL" sz="2100" kern="1200" cap="all" baseline="0" dirty="0">
          <a:solidFill>
            <a:schemeClr val="tx2"/>
          </a:solidFill>
          <a:latin typeface="Arial Black" pitchFamily="34" charset="0"/>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D:\Projecten\KNVB\KNVB_PPT_Template_20100208\KNVB_PPT_Template_20100208\ÔÇó OPGELEVERD; LOSSE ELEMENTEN\PNG\KNVB_Corporate_Achtergrond+Vlak.png"/>
          <p:cNvPicPr>
            <a:picLocks noChangeAspect="1" noChangeArrowheads="1"/>
          </p:cNvPicPr>
          <p:nvPr/>
        </p:nvPicPr>
        <p:blipFill>
          <a:blip r:embed="rId10" cstate="print"/>
          <a:srcRect/>
          <a:stretch>
            <a:fillRect/>
          </a:stretch>
        </p:blipFill>
        <p:spPr bwMode="auto">
          <a:xfrm>
            <a:off x="0" y="0"/>
            <a:ext cx="9144000" cy="6858000"/>
          </a:xfrm>
          <a:prstGeom prst="rect">
            <a:avLst/>
          </a:prstGeom>
          <a:noFill/>
        </p:spPr>
      </p:pic>
      <p:sp>
        <p:nvSpPr>
          <p:cNvPr id="2" name="Tijdelijke aanduiding voor titel 1"/>
          <p:cNvSpPr>
            <a:spLocks noGrp="1"/>
          </p:cNvSpPr>
          <p:nvPr>
            <p:ph type="title"/>
          </p:nvPr>
        </p:nvSpPr>
        <p:spPr>
          <a:xfrm>
            <a:off x="594000" y="1357298"/>
            <a:ext cx="8002800" cy="489600"/>
          </a:xfrm>
          <a:prstGeom prst="rect">
            <a:avLst/>
          </a:prstGeom>
        </p:spPr>
        <p:txBody>
          <a:bodyPr vert="horz" lIns="0" tIns="45720" rIns="0" bIns="45720" rtlCol="0" anchor="ctr">
            <a:no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594000" y="2131200"/>
            <a:ext cx="8082000" cy="3718800"/>
          </a:xfrm>
          <a:prstGeom prst="rect">
            <a:avLst/>
          </a:prstGeom>
        </p:spPr>
        <p:txBody>
          <a:bodyPr vert="horz" lIns="0" tIns="45720" rIns="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1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Klik om de modelstijlen te bewerken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Tweede niveau</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Derde niveau</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Vierde niveau</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Vijfde niveau</a:t>
            </a:r>
            <a:endParaRPr kumimoji="0" lang="nl-NL"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8" name="Picture 3" descr="D:\Projecten\KNVB\KNVB_PPT_Template_20100208\KNVB_PPT_Template_20100208\ÔÇó OPGELEVERD; LOSSE ELEMENTEN\PNG\KNVB_Corporate_Footer.png"/>
          <p:cNvPicPr>
            <a:picLocks noChangeAspect="1" noChangeArrowheads="1"/>
          </p:cNvPicPr>
          <p:nvPr/>
        </p:nvPicPr>
        <p:blipFill>
          <a:blip r:embed="rId11" cstate="print"/>
          <a:srcRect/>
          <a:stretch>
            <a:fillRect/>
          </a:stretch>
        </p:blipFill>
        <p:spPr bwMode="auto">
          <a:xfrm>
            <a:off x="428596" y="6422400"/>
            <a:ext cx="8293100" cy="265112"/>
          </a:xfrm>
          <a:prstGeom prst="rect">
            <a:avLst/>
          </a:prstGeom>
          <a:noFill/>
        </p:spPr>
      </p:pic>
      <p:sp>
        <p:nvSpPr>
          <p:cNvPr id="11" name="TotalPage"/>
          <p:cNvSpPr txBox="1"/>
          <p:nvPr/>
        </p:nvSpPr>
        <p:spPr>
          <a:xfrm>
            <a:off x="7312528" y="5979600"/>
            <a:ext cx="1260000" cy="180000"/>
          </a:xfrm>
          <a:prstGeom prst="rect">
            <a:avLst/>
          </a:prstGeom>
          <a:solidFill>
            <a:srgbClr val="8A0D7C"/>
          </a:solidFill>
        </p:spPr>
        <p:txBody>
          <a:bodyPr wrap="square" tIns="0" bIns="0" rtlCol="0" anchor="ctr" anchorCtr="0">
            <a:noAutofit/>
          </a:bodyPr>
          <a:lstStyle/>
          <a:p>
            <a:pPr algn="ctr"/>
            <a:r>
              <a:rPr lang="nl-NL" sz="700" b="1" i="0" kern="1200" baseline="0" smtClean="0">
                <a:solidFill>
                  <a:schemeClr val="bg1"/>
                </a:solidFill>
                <a:latin typeface="Arial" pitchFamily="34" charset="0"/>
                <a:ea typeface="+mn-ea"/>
                <a:cs typeface="+mn-cs"/>
              </a:rPr>
              <a:t>PAGINA </a:t>
            </a:r>
            <a:fld id="{3BA41DC0-BAA5-40E5-9D7B-BAED93A2AD40}" type="slidenum">
              <a:rPr lang="nl-NL" sz="700" b="1" i="0" kern="1200" baseline="0" smtClean="0">
                <a:solidFill>
                  <a:schemeClr val="bg1"/>
                </a:solidFill>
                <a:latin typeface="Arial" pitchFamily="34" charset="0"/>
                <a:ea typeface="+mn-ea"/>
                <a:cs typeface="+mn-cs"/>
              </a:rPr>
              <a:t>‹nr.›</a:t>
            </a:fld>
            <a:r>
              <a:rPr lang="nl-NL" sz="700" b="1" i="0" kern="1200" baseline="0" smtClean="0">
                <a:solidFill>
                  <a:schemeClr val="bg1"/>
                </a:solidFill>
                <a:latin typeface="Arial" pitchFamily="34" charset="0"/>
                <a:ea typeface="+mn-ea"/>
                <a:cs typeface="+mn-cs"/>
              </a:rPr>
              <a:t> VAN 34</a:t>
            </a:r>
            <a:endParaRPr lang="nl-NL" sz="700" b="1" i="0" kern="1200" baseline="0" dirty="0">
              <a:solidFill>
                <a:schemeClr val="bg1"/>
              </a:solidFill>
              <a:latin typeface="Arial" pitchFamily="34" charset="0"/>
              <a:ea typeface="+mn-ea"/>
              <a:cs typeface="+mn-cs"/>
            </a:endParaRPr>
          </a:p>
        </p:txBody>
      </p:sp>
      <p:sp>
        <p:nvSpPr>
          <p:cNvPr id="12" name="titlefooter"/>
          <p:cNvSpPr txBox="1"/>
          <p:nvPr/>
        </p:nvSpPr>
        <p:spPr>
          <a:xfrm>
            <a:off x="594000" y="5979600"/>
            <a:ext cx="1260000" cy="180000"/>
          </a:xfrm>
          <a:prstGeom prst="rect">
            <a:avLst/>
          </a:prstGeom>
          <a:solidFill>
            <a:srgbClr val="8A0D7C"/>
          </a:solidFill>
        </p:spPr>
        <p:txBody>
          <a:bodyPr wrap="square" tIns="0" bIns="0" rtlCol="0" anchor="ctr" anchorCtr="0">
            <a:noAutofit/>
          </a:bodyPr>
          <a:lstStyle/>
          <a:p>
            <a:pPr algn="ctr"/>
            <a:r>
              <a:rPr lang="nl-NL" sz="700" b="1" smtClean="0">
                <a:solidFill>
                  <a:schemeClr val="bg1"/>
                </a:solidFill>
                <a:latin typeface="Arial" pitchFamily="34" charset="0"/>
                <a:cs typeface="Arial" pitchFamily="34" charset="0"/>
              </a:rPr>
              <a:t>N.V. 06-04-2015</a:t>
            </a:r>
            <a:endParaRPr lang="nl-NL" sz="700" b="1" dirty="0">
              <a:solidFill>
                <a:srgbClr val="00B0F0"/>
              </a:solidFill>
              <a:latin typeface="Arial" pitchFamily="34" charset="0"/>
              <a:cs typeface="Arial" pitchFamily="34" charset="0"/>
            </a:endParaRPr>
          </a:p>
        </p:txBody>
      </p:sp>
      <p:pic>
        <p:nvPicPr>
          <p:cNvPr id="10" name="logoklein" descr="Logo_Meidenvoetbal_Klein.png"/>
          <p:cNvPicPr>
            <a:picLocks noChangeAspect="1"/>
          </p:cNvPicPr>
          <p:nvPr/>
        </p:nvPicPr>
        <p:blipFill>
          <a:blip r:embed="rId12" cstate="print"/>
          <a:stretch>
            <a:fillRect/>
          </a:stretch>
        </p:blipFill>
        <p:spPr>
          <a:xfrm>
            <a:off x="7020000" y="226799"/>
            <a:ext cx="1578867" cy="899162"/>
          </a:xfrm>
          <a:prstGeom prst="rect">
            <a:avLst/>
          </a:prstGeom>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hf hdr="0"/>
  <p:txStyles>
    <p:titleStyle>
      <a:lvl1pPr algn="l" defTabSz="914400" rtl="0" eaLnBrk="1" latinLnBrk="0" hangingPunct="1">
        <a:spcBef>
          <a:spcPct val="0"/>
        </a:spcBef>
        <a:buNone/>
        <a:defRPr lang="nl-NL" sz="2100" kern="1200" cap="all" baseline="0" dirty="0">
          <a:solidFill>
            <a:schemeClr val="tx2"/>
          </a:solidFill>
          <a:latin typeface="Arial Black" pitchFamily="34" charset="0"/>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D:\Projecten\KNVB\KNVB_PPT_Template_20100208\KNVB_PPT_Template_20100208\ÔÇó OPGELEVERD; LOSSE ELEMENTEN\PNG\KNVB_Corporate_Achtergrond+Vlak.png"/>
          <p:cNvPicPr>
            <a:picLocks noChangeAspect="1" noChangeArrowheads="1"/>
          </p:cNvPicPr>
          <p:nvPr/>
        </p:nvPicPr>
        <p:blipFill>
          <a:blip r:embed="rId10" cstate="print"/>
          <a:srcRect/>
          <a:stretch>
            <a:fillRect/>
          </a:stretch>
        </p:blipFill>
        <p:spPr bwMode="auto">
          <a:xfrm>
            <a:off x="0" y="0"/>
            <a:ext cx="9144000" cy="6858000"/>
          </a:xfrm>
          <a:prstGeom prst="rect">
            <a:avLst/>
          </a:prstGeom>
          <a:noFill/>
        </p:spPr>
      </p:pic>
      <p:sp>
        <p:nvSpPr>
          <p:cNvPr id="2" name="Tijdelijke aanduiding voor titel 1"/>
          <p:cNvSpPr>
            <a:spLocks noGrp="1"/>
          </p:cNvSpPr>
          <p:nvPr>
            <p:ph type="title"/>
          </p:nvPr>
        </p:nvSpPr>
        <p:spPr>
          <a:xfrm>
            <a:off x="594000" y="1357298"/>
            <a:ext cx="8002800" cy="489600"/>
          </a:xfrm>
          <a:prstGeom prst="rect">
            <a:avLst/>
          </a:prstGeom>
        </p:spPr>
        <p:txBody>
          <a:bodyPr vert="horz" lIns="0" tIns="45720" rIns="0" bIns="45720" rtlCol="0" anchor="ctr">
            <a:no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594000" y="2131200"/>
            <a:ext cx="8082000" cy="3718800"/>
          </a:xfrm>
          <a:prstGeom prst="rect">
            <a:avLst/>
          </a:prstGeom>
        </p:spPr>
        <p:txBody>
          <a:bodyPr vert="horz" lIns="0" tIns="45720" rIns="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1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Klik om de modelstijlen te bewerken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Tweede niveau</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Derde niveau</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Vierde niveau</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Vijfde niveau</a:t>
            </a:r>
            <a:endParaRPr kumimoji="0" lang="nl-NL"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8" name="Picture 3" descr="D:\Projecten\KNVB\KNVB_PPT_Template_20100208\KNVB_PPT_Template_20100208\ÔÇó OPGELEVERD; LOSSE ELEMENTEN\PNG\KNVB_Corporate_Footer.png"/>
          <p:cNvPicPr>
            <a:picLocks noChangeAspect="1" noChangeArrowheads="1"/>
          </p:cNvPicPr>
          <p:nvPr/>
        </p:nvPicPr>
        <p:blipFill>
          <a:blip r:embed="rId11" cstate="print"/>
          <a:srcRect/>
          <a:stretch>
            <a:fillRect/>
          </a:stretch>
        </p:blipFill>
        <p:spPr bwMode="auto">
          <a:xfrm>
            <a:off x="428596" y="6422400"/>
            <a:ext cx="8293100" cy="265112"/>
          </a:xfrm>
          <a:prstGeom prst="rect">
            <a:avLst/>
          </a:prstGeom>
          <a:noFill/>
        </p:spPr>
      </p:pic>
      <p:sp>
        <p:nvSpPr>
          <p:cNvPr id="11" name="TotalPage"/>
          <p:cNvSpPr txBox="1"/>
          <p:nvPr/>
        </p:nvSpPr>
        <p:spPr>
          <a:xfrm>
            <a:off x="7312528" y="5979600"/>
            <a:ext cx="1260000" cy="180000"/>
          </a:xfrm>
          <a:prstGeom prst="rect">
            <a:avLst/>
          </a:prstGeom>
          <a:solidFill>
            <a:srgbClr val="0A55A2"/>
          </a:solidFill>
        </p:spPr>
        <p:txBody>
          <a:bodyPr wrap="square" tIns="0" bIns="0" rtlCol="0" anchor="ctr" anchorCtr="0">
            <a:noAutofit/>
          </a:bodyPr>
          <a:lstStyle/>
          <a:p>
            <a:pPr algn="ctr"/>
            <a:r>
              <a:rPr lang="nl-NL" sz="700" b="1" i="0" kern="1200" baseline="0" smtClean="0">
                <a:solidFill>
                  <a:schemeClr val="bg1"/>
                </a:solidFill>
                <a:latin typeface="Arial" pitchFamily="34" charset="0"/>
                <a:ea typeface="+mn-ea"/>
                <a:cs typeface="+mn-cs"/>
              </a:rPr>
              <a:t>PAGINA </a:t>
            </a:r>
            <a:fld id="{9976D2B1-8E12-451D-890E-8C33EE7354DE}" type="slidenum">
              <a:rPr lang="nl-NL" sz="700" b="1" i="0" kern="1200" baseline="0" smtClean="0">
                <a:solidFill>
                  <a:schemeClr val="bg1"/>
                </a:solidFill>
                <a:latin typeface="Arial" pitchFamily="34" charset="0"/>
                <a:ea typeface="+mn-ea"/>
                <a:cs typeface="+mn-cs"/>
              </a:rPr>
              <a:t>‹nr.›</a:t>
            </a:fld>
            <a:r>
              <a:rPr lang="nl-NL" sz="700" b="1" i="0" kern="1200" baseline="0" smtClean="0">
                <a:solidFill>
                  <a:schemeClr val="bg1"/>
                </a:solidFill>
                <a:latin typeface="Arial" pitchFamily="34" charset="0"/>
                <a:ea typeface="+mn-ea"/>
                <a:cs typeface="+mn-cs"/>
              </a:rPr>
              <a:t> VAN 34</a:t>
            </a:r>
            <a:endParaRPr lang="nl-NL" sz="700" b="1" i="0" kern="1200" baseline="0" dirty="0">
              <a:solidFill>
                <a:schemeClr val="bg1"/>
              </a:solidFill>
              <a:latin typeface="Arial" pitchFamily="34" charset="0"/>
              <a:ea typeface="+mn-ea"/>
              <a:cs typeface="+mn-cs"/>
            </a:endParaRPr>
          </a:p>
        </p:txBody>
      </p:sp>
      <p:sp>
        <p:nvSpPr>
          <p:cNvPr id="12" name="titlefooter"/>
          <p:cNvSpPr txBox="1"/>
          <p:nvPr/>
        </p:nvSpPr>
        <p:spPr>
          <a:xfrm>
            <a:off x="594000" y="5979600"/>
            <a:ext cx="1260000" cy="180000"/>
          </a:xfrm>
          <a:prstGeom prst="rect">
            <a:avLst/>
          </a:prstGeom>
          <a:solidFill>
            <a:srgbClr val="0A55A2"/>
          </a:solidFill>
        </p:spPr>
        <p:txBody>
          <a:bodyPr wrap="square" tIns="0" bIns="0" rtlCol="0" anchor="ctr" anchorCtr="0">
            <a:noAutofit/>
          </a:bodyPr>
          <a:lstStyle/>
          <a:p>
            <a:pPr algn="ctr"/>
            <a:r>
              <a:rPr lang="nl-NL" sz="700" b="1" smtClean="0">
                <a:solidFill>
                  <a:schemeClr val="bg1"/>
                </a:solidFill>
                <a:latin typeface="Arial" pitchFamily="34" charset="0"/>
                <a:cs typeface="Arial" pitchFamily="34" charset="0"/>
              </a:rPr>
              <a:t>N.V. 06-04-2015</a:t>
            </a:r>
            <a:endParaRPr lang="nl-NL" sz="700" b="1" dirty="0">
              <a:solidFill>
                <a:srgbClr val="00B0F0"/>
              </a:solidFill>
              <a:latin typeface="Arial" pitchFamily="34" charset="0"/>
              <a:cs typeface="Arial" pitchFamily="34" charset="0"/>
            </a:endParaRPr>
          </a:p>
        </p:txBody>
      </p:sp>
      <p:pic>
        <p:nvPicPr>
          <p:cNvPr id="10" name="logoklein" descr="Logo_Expertise_Klein.png"/>
          <p:cNvPicPr>
            <a:picLocks noChangeAspect="1"/>
          </p:cNvPicPr>
          <p:nvPr/>
        </p:nvPicPr>
        <p:blipFill>
          <a:blip r:embed="rId12" cstate="print"/>
          <a:stretch>
            <a:fillRect/>
          </a:stretch>
        </p:blipFill>
        <p:spPr>
          <a:xfrm>
            <a:off x="6789600" y="543600"/>
            <a:ext cx="1847092" cy="295657"/>
          </a:xfrm>
          <a:prstGeom prst="rect">
            <a:avLst/>
          </a:prstGeom>
        </p:spPr>
      </p:pic>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Lst>
  <p:hf hdr="0"/>
  <p:txStyles>
    <p:titleStyle>
      <a:lvl1pPr algn="l" defTabSz="914400" rtl="0" eaLnBrk="1" latinLnBrk="0" hangingPunct="1">
        <a:spcBef>
          <a:spcPct val="0"/>
        </a:spcBef>
        <a:buNone/>
        <a:defRPr lang="nl-NL" sz="2100" kern="1200" cap="all" baseline="0" dirty="0">
          <a:solidFill>
            <a:schemeClr val="tx2"/>
          </a:solidFill>
          <a:latin typeface="Arial Black" pitchFamily="34" charset="0"/>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D:\Projecten\KNVB\KNVB_PPT_Template_20100208\KNVB_PPT_Template_20100208\ÔÇó OPGELEVERD; LOSSE ELEMENTEN\PNG\KNVB_Corporate_Achtergrond+Vlak.png"/>
          <p:cNvPicPr>
            <a:picLocks noChangeAspect="1" noChangeArrowheads="1"/>
          </p:cNvPicPr>
          <p:nvPr/>
        </p:nvPicPr>
        <p:blipFill>
          <a:blip r:embed="rId10" cstate="print"/>
          <a:srcRect/>
          <a:stretch>
            <a:fillRect/>
          </a:stretch>
        </p:blipFill>
        <p:spPr bwMode="auto">
          <a:xfrm>
            <a:off x="0" y="0"/>
            <a:ext cx="9144000" cy="6858000"/>
          </a:xfrm>
          <a:prstGeom prst="rect">
            <a:avLst/>
          </a:prstGeom>
          <a:noFill/>
        </p:spPr>
      </p:pic>
      <p:sp>
        <p:nvSpPr>
          <p:cNvPr id="2" name="Tijdelijke aanduiding voor titel 1"/>
          <p:cNvSpPr>
            <a:spLocks noGrp="1"/>
          </p:cNvSpPr>
          <p:nvPr>
            <p:ph type="title"/>
          </p:nvPr>
        </p:nvSpPr>
        <p:spPr>
          <a:xfrm>
            <a:off x="594000" y="1357298"/>
            <a:ext cx="8002800" cy="489600"/>
          </a:xfrm>
          <a:prstGeom prst="rect">
            <a:avLst/>
          </a:prstGeom>
        </p:spPr>
        <p:txBody>
          <a:bodyPr vert="horz" lIns="0" tIns="45720" rIns="0" bIns="45720" rtlCol="0" anchor="ctr">
            <a:no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594000" y="2131200"/>
            <a:ext cx="8082000" cy="3718800"/>
          </a:xfrm>
          <a:prstGeom prst="rect">
            <a:avLst/>
          </a:prstGeom>
        </p:spPr>
        <p:txBody>
          <a:bodyPr vert="horz" lIns="0" tIns="45720" rIns="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1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Klik om de modelstijlen te bewerken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Tweede niveau</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Derde niveau</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Vierde niveau</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Vijfde niveau</a:t>
            </a:r>
            <a:endParaRPr kumimoji="0" lang="nl-NL"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8" name="Picture 3" descr="D:\Projecten\KNVB\KNVB_PPT_Template_20100208\KNVB_PPT_Template_20100208\ÔÇó OPGELEVERD; LOSSE ELEMENTEN\PNG\KNVB_Corporate_Footer.png"/>
          <p:cNvPicPr>
            <a:picLocks noChangeAspect="1" noChangeArrowheads="1"/>
          </p:cNvPicPr>
          <p:nvPr/>
        </p:nvPicPr>
        <p:blipFill>
          <a:blip r:embed="rId11" cstate="print"/>
          <a:srcRect/>
          <a:stretch>
            <a:fillRect/>
          </a:stretch>
        </p:blipFill>
        <p:spPr bwMode="auto">
          <a:xfrm>
            <a:off x="428596" y="6422400"/>
            <a:ext cx="8293100" cy="265112"/>
          </a:xfrm>
          <a:prstGeom prst="rect">
            <a:avLst/>
          </a:prstGeom>
          <a:noFill/>
        </p:spPr>
      </p:pic>
      <p:sp>
        <p:nvSpPr>
          <p:cNvPr id="11" name="TotalPage"/>
          <p:cNvSpPr txBox="1"/>
          <p:nvPr/>
        </p:nvSpPr>
        <p:spPr>
          <a:xfrm>
            <a:off x="7312528" y="5979600"/>
            <a:ext cx="1260000" cy="180000"/>
          </a:xfrm>
          <a:prstGeom prst="rect">
            <a:avLst/>
          </a:prstGeom>
          <a:solidFill>
            <a:srgbClr val="DFB000"/>
          </a:solidFill>
        </p:spPr>
        <p:txBody>
          <a:bodyPr wrap="square" tIns="0" bIns="0" rtlCol="0" anchor="ctr" anchorCtr="0">
            <a:noAutofit/>
          </a:bodyPr>
          <a:lstStyle/>
          <a:p>
            <a:pPr algn="ctr"/>
            <a:r>
              <a:rPr lang="nl-NL" sz="700" b="1" i="0" kern="1200" baseline="0" smtClean="0">
                <a:solidFill>
                  <a:schemeClr val="bg1"/>
                </a:solidFill>
                <a:latin typeface="Arial" pitchFamily="34" charset="0"/>
                <a:ea typeface="+mn-ea"/>
                <a:cs typeface="+mn-cs"/>
              </a:rPr>
              <a:t>PAGINA </a:t>
            </a:r>
            <a:fld id="{0A0E6469-7CC5-49A0-8A6A-28592F446830}" type="slidenum">
              <a:rPr lang="nl-NL" sz="700" b="1" i="0" kern="1200" baseline="0" smtClean="0">
                <a:solidFill>
                  <a:schemeClr val="bg1"/>
                </a:solidFill>
                <a:latin typeface="Arial" pitchFamily="34" charset="0"/>
                <a:ea typeface="+mn-ea"/>
                <a:cs typeface="+mn-cs"/>
              </a:rPr>
              <a:t>‹nr.›</a:t>
            </a:fld>
            <a:r>
              <a:rPr lang="nl-NL" sz="700" b="1" i="0" kern="1200" baseline="0" smtClean="0">
                <a:solidFill>
                  <a:schemeClr val="bg1"/>
                </a:solidFill>
                <a:latin typeface="Arial" pitchFamily="34" charset="0"/>
                <a:ea typeface="+mn-ea"/>
                <a:cs typeface="+mn-cs"/>
              </a:rPr>
              <a:t> VAN 34</a:t>
            </a:r>
            <a:endParaRPr lang="nl-NL" sz="700" b="1" i="0" kern="1200" baseline="0" dirty="0">
              <a:solidFill>
                <a:schemeClr val="bg1"/>
              </a:solidFill>
              <a:latin typeface="Arial" pitchFamily="34" charset="0"/>
              <a:ea typeface="+mn-ea"/>
              <a:cs typeface="+mn-cs"/>
            </a:endParaRPr>
          </a:p>
        </p:txBody>
      </p:sp>
      <p:sp>
        <p:nvSpPr>
          <p:cNvPr id="12" name="titlefooter"/>
          <p:cNvSpPr txBox="1"/>
          <p:nvPr/>
        </p:nvSpPr>
        <p:spPr>
          <a:xfrm>
            <a:off x="594000" y="5979600"/>
            <a:ext cx="1260000" cy="180000"/>
          </a:xfrm>
          <a:prstGeom prst="rect">
            <a:avLst/>
          </a:prstGeom>
          <a:solidFill>
            <a:srgbClr val="DFB000"/>
          </a:solidFill>
        </p:spPr>
        <p:txBody>
          <a:bodyPr wrap="square" tIns="0" bIns="0" rtlCol="0" anchor="ctr" anchorCtr="0">
            <a:noAutofit/>
          </a:bodyPr>
          <a:lstStyle/>
          <a:p>
            <a:pPr algn="ctr"/>
            <a:r>
              <a:rPr lang="nl-NL" sz="700" b="1" smtClean="0">
                <a:solidFill>
                  <a:schemeClr val="bg1"/>
                </a:solidFill>
                <a:latin typeface="Arial" pitchFamily="34" charset="0"/>
                <a:cs typeface="Arial" pitchFamily="34" charset="0"/>
              </a:rPr>
              <a:t>N.V. 06-04-2015</a:t>
            </a:r>
            <a:endParaRPr lang="nl-NL" sz="700" b="1" dirty="0">
              <a:solidFill>
                <a:srgbClr val="00B0F0"/>
              </a:solidFill>
              <a:latin typeface="Arial" pitchFamily="34" charset="0"/>
              <a:cs typeface="Arial" pitchFamily="34" charset="0"/>
            </a:endParaRPr>
          </a:p>
        </p:txBody>
      </p:sp>
      <p:pic>
        <p:nvPicPr>
          <p:cNvPr id="10" name="logoklein" descr="Logo_Beach soccer_Klein.png"/>
          <p:cNvPicPr>
            <a:picLocks noChangeAspect="1"/>
          </p:cNvPicPr>
          <p:nvPr/>
        </p:nvPicPr>
        <p:blipFill>
          <a:blip r:embed="rId12" cstate="print"/>
          <a:stretch>
            <a:fillRect/>
          </a:stretch>
        </p:blipFill>
        <p:spPr>
          <a:xfrm>
            <a:off x="7423200" y="453599"/>
            <a:ext cx="1213106" cy="432817"/>
          </a:xfrm>
          <a:prstGeom prst="rect">
            <a:avLst/>
          </a:prstGeom>
        </p:spPr>
      </p:pic>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Lst>
  <p:hf hdr="0"/>
  <p:txStyles>
    <p:titleStyle>
      <a:lvl1pPr algn="l" defTabSz="914400" rtl="0" eaLnBrk="1" latinLnBrk="0" hangingPunct="1">
        <a:spcBef>
          <a:spcPct val="0"/>
        </a:spcBef>
        <a:buNone/>
        <a:defRPr lang="nl-NL" sz="2100" kern="1200" cap="all" baseline="0" dirty="0">
          <a:solidFill>
            <a:schemeClr val="tx2"/>
          </a:solidFill>
          <a:latin typeface="Arial Black" pitchFamily="34" charset="0"/>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D:\Projecten\KNVB\KNVB_PPT_Template_20100208\KNVB_PPT_Template_20100208\ÔÇó OPGELEVERD; LOSSE ELEMENTEN\PNG\KNVB_Corporate_Achtergrond+Vlak.png"/>
          <p:cNvPicPr>
            <a:picLocks noChangeAspect="1" noChangeArrowheads="1"/>
          </p:cNvPicPr>
          <p:nvPr/>
        </p:nvPicPr>
        <p:blipFill>
          <a:blip r:embed="rId10" cstate="print"/>
          <a:srcRect/>
          <a:stretch>
            <a:fillRect/>
          </a:stretch>
        </p:blipFill>
        <p:spPr bwMode="auto">
          <a:xfrm>
            <a:off x="0" y="0"/>
            <a:ext cx="9144000" cy="6858000"/>
          </a:xfrm>
          <a:prstGeom prst="rect">
            <a:avLst/>
          </a:prstGeom>
          <a:noFill/>
        </p:spPr>
      </p:pic>
      <p:sp>
        <p:nvSpPr>
          <p:cNvPr id="2" name="Tijdelijke aanduiding voor titel 1"/>
          <p:cNvSpPr>
            <a:spLocks noGrp="1"/>
          </p:cNvSpPr>
          <p:nvPr>
            <p:ph type="title"/>
          </p:nvPr>
        </p:nvSpPr>
        <p:spPr>
          <a:xfrm>
            <a:off x="594000" y="1357298"/>
            <a:ext cx="8002800" cy="489600"/>
          </a:xfrm>
          <a:prstGeom prst="rect">
            <a:avLst/>
          </a:prstGeom>
        </p:spPr>
        <p:txBody>
          <a:bodyPr vert="horz" lIns="0" tIns="45720" rIns="0" bIns="45720" rtlCol="0" anchor="ctr">
            <a:no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594000" y="2131200"/>
            <a:ext cx="8082000" cy="3718800"/>
          </a:xfrm>
          <a:prstGeom prst="rect">
            <a:avLst/>
          </a:prstGeom>
        </p:spPr>
        <p:txBody>
          <a:bodyPr vert="horz" lIns="0" tIns="45720" rIns="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1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Klik om de modelstijlen te bewerken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Tweede niveau</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Derde niveau</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Vierde niveau</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Vijfde niveau</a:t>
            </a:r>
            <a:endParaRPr kumimoji="0" lang="nl-NL"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8" name="Picture 3" descr="D:\Projecten\KNVB\KNVB_PPT_Template_20100208\KNVB_PPT_Template_20100208\ÔÇó OPGELEVERD; LOSSE ELEMENTEN\PNG\KNVB_Corporate_Footer.png"/>
          <p:cNvPicPr>
            <a:picLocks noChangeAspect="1" noChangeArrowheads="1"/>
          </p:cNvPicPr>
          <p:nvPr/>
        </p:nvPicPr>
        <p:blipFill>
          <a:blip r:embed="rId11" cstate="print"/>
          <a:srcRect/>
          <a:stretch>
            <a:fillRect/>
          </a:stretch>
        </p:blipFill>
        <p:spPr bwMode="auto">
          <a:xfrm>
            <a:off x="428596" y="6422400"/>
            <a:ext cx="8293100" cy="265112"/>
          </a:xfrm>
          <a:prstGeom prst="rect">
            <a:avLst/>
          </a:prstGeom>
          <a:noFill/>
        </p:spPr>
      </p:pic>
      <p:sp>
        <p:nvSpPr>
          <p:cNvPr id="11" name="TotalPage"/>
          <p:cNvSpPr txBox="1"/>
          <p:nvPr/>
        </p:nvSpPr>
        <p:spPr>
          <a:xfrm>
            <a:off x="7312528" y="5979600"/>
            <a:ext cx="1260000" cy="180000"/>
          </a:xfrm>
          <a:prstGeom prst="rect">
            <a:avLst/>
          </a:prstGeom>
          <a:solidFill>
            <a:srgbClr val="6DCCF3"/>
          </a:solidFill>
        </p:spPr>
        <p:txBody>
          <a:bodyPr wrap="square" tIns="0" bIns="0" rtlCol="0" anchor="ctr" anchorCtr="0">
            <a:noAutofit/>
          </a:bodyPr>
          <a:lstStyle/>
          <a:p>
            <a:pPr algn="ctr"/>
            <a:r>
              <a:rPr lang="nl-NL" sz="700" b="1" i="0" kern="1200" baseline="0" smtClean="0">
                <a:solidFill>
                  <a:schemeClr val="bg1"/>
                </a:solidFill>
                <a:latin typeface="Arial" pitchFamily="34" charset="0"/>
                <a:ea typeface="+mn-ea"/>
                <a:cs typeface="+mn-cs"/>
              </a:rPr>
              <a:t>PAGINA </a:t>
            </a:r>
            <a:fld id="{D2F14DDF-06FB-41B8-9482-5293688DB842}" type="slidenum">
              <a:rPr lang="nl-NL" sz="700" b="1" i="0" kern="1200" baseline="0" smtClean="0">
                <a:solidFill>
                  <a:schemeClr val="bg1"/>
                </a:solidFill>
                <a:latin typeface="Arial" pitchFamily="34" charset="0"/>
                <a:ea typeface="+mn-ea"/>
                <a:cs typeface="+mn-cs"/>
              </a:rPr>
              <a:t>‹nr.›</a:t>
            </a:fld>
            <a:r>
              <a:rPr lang="nl-NL" sz="700" b="1" i="0" kern="1200" baseline="0" smtClean="0">
                <a:solidFill>
                  <a:schemeClr val="bg1"/>
                </a:solidFill>
                <a:latin typeface="Arial" pitchFamily="34" charset="0"/>
                <a:ea typeface="+mn-ea"/>
                <a:cs typeface="+mn-cs"/>
              </a:rPr>
              <a:t> VAN 34</a:t>
            </a:r>
            <a:endParaRPr lang="nl-NL" sz="700" b="1" i="0" kern="1200" baseline="0" dirty="0">
              <a:solidFill>
                <a:schemeClr val="bg1"/>
              </a:solidFill>
              <a:latin typeface="Arial" pitchFamily="34" charset="0"/>
              <a:ea typeface="+mn-ea"/>
              <a:cs typeface="+mn-cs"/>
            </a:endParaRPr>
          </a:p>
        </p:txBody>
      </p:sp>
      <p:sp>
        <p:nvSpPr>
          <p:cNvPr id="12" name="titlefooter"/>
          <p:cNvSpPr txBox="1"/>
          <p:nvPr/>
        </p:nvSpPr>
        <p:spPr>
          <a:xfrm>
            <a:off x="594000" y="5979600"/>
            <a:ext cx="1260000" cy="180000"/>
          </a:xfrm>
          <a:prstGeom prst="rect">
            <a:avLst/>
          </a:prstGeom>
          <a:solidFill>
            <a:srgbClr val="6DCCF3"/>
          </a:solidFill>
        </p:spPr>
        <p:txBody>
          <a:bodyPr wrap="square" tIns="0" bIns="0" rtlCol="0" anchor="ctr" anchorCtr="0">
            <a:noAutofit/>
          </a:bodyPr>
          <a:lstStyle/>
          <a:p>
            <a:pPr algn="ctr"/>
            <a:r>
              <a:rPr lang="nl-NL" sz="700" b="1" smtClean="0">
                <a:solidFill>
                  <a:schemeClr val="bg1"/>
                </a:solidFill>
                <a:latin typeface="Arial" pitchFamily="34" charset="0"/>
                <a:cs typeface="Arial" pitchFamily="34" charset="0"/>
              </a:rPr>
              <a:t>N.V. 06-04-2015</a:t>
            </a:r>
            <a:endParaRPr lang="nl-NL" sz="700" b="1" dirty="0">
              <a:solidFill>
                <a:srgbClr val="00B0F0"/>
              </a:solidFill>
              <a:latin typeface="Arial" pitchFamily="34" charset="0"/>
              <a:cs typeface="Arial" pitchFamily="34" charset="0"/>
            </a:endParaRPr>
          </a:p>
        </p:txBody>
      </p:sp>
      <p:pic>
        <p:nvPicPr>
          <p:cNvPr id="10" name="logoklein" descr="Logo_World coaches_Klein.png"/>
          <p:cNvPicPr>
            <a:picLocks noChangeAspect="1"/>
          </p:cNvPicPr>
          <p:nvPr/>
        </p:nvPicPr>
        <p:blipFill>
          <a:blip r:embed="rId12" cstate="print"/>
          <a:stretch>
            <a:fillRect/>
          </a:stretch>
        </p:blipFill>
        <p:spPr>
          <a:xfrm>
            <a:off x="7552800" y="237600"/>
            <a:ext cx="1030226" cy="871730"/>
          </a:xfrm>
          <a:prstGeom prst="rect">
            <a:avLst/>
          </a:prstGeom>
        </p:spPr>
      </p:pic>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Lst>
  <p:hf hdr="0"/>
  <p:txStyles>
    <p:titleStyle>
      <a:lvl1pPr algn="l" defTabSz="914400" rtl="0" eaLnBrk="1" latinLnBrk="0" hangingPunct="1">
        <a:spcBef>
          <a:spcPct val="0"/>
        </a:spcBef>
        <a:buNone/>
        <a:defRPr lang="nl-NL" sz="2100" kern="1200" cap="all" baseline="0" dirty="0">
          <a:solidFill>
            <a:schemeClr val="tx2"/>
          </a:solidFill>
          <a:latin typeface="Arial Black" pitchFamily="34" charset="0"/>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D:\Projecten\KNVB\KNVB_PPT_Template_20100208\KNVB_PPT_Template_20100208\ÔÇó OPGELEVERD; LOSSE ELEMENTEN\PNG\KNVB_Corporate_Achtergrond+Vlak.png"/>
          <p:cNvPicPr>
            <a:picLocks noChangeAspect="1" noChangeArrowheads="1"/>
          </p:cNvPicPr>
          <p:nvPr/>
        </p:nvPicPr>
        <p:blipFill>
          <a:blip r:embed="rId10" cstate="print"/>
          <a:srcRect/>
          <a:stretch>
            <a:fillRect/>
          </a:stretch>
        </p:blipFill>
        <p:spPr bwMode="auto">
          <a:xfrm>
            <a:off x="0" y="0"/>
            <a:ext cx="9144000" cy="6858000"/>
          </a:xfrm>
          <a:prstGeom prst="rect">
            <a:avLst/>
          </a:prstGeom>
          <a:noFill/>
        </p:spPr>
      </p:pic>
      <p:sp>
        <p:nvSpPr>
          <p:cNvPr id="2" name="Tijdelijke aanduiding voor titel 1"/>
          <p:cNvSpPr>
            <a:spLocks noGrp="1"/>
          </p:cNvSpPr>
          <p:nvPr>
            <p:ph type="title"/>
          </p:nvPr>
        </p:nvSpPr>
        <p:spPr>
          <a:xfrm>
            <a:off x="594000" y="1357298"/>
            <a:ext cx="8002800" cy="489600"/>
          </a:xfrm>
          <a:prstGeom prst="rect">
            <a:avLst/>
          </a:prstGeom>
        </p:spPr>
        <p:txBody>
          <a:bodyPr vert="horz" lIns="0" tIns="45720" rIns="0" bIns="45720" rtlCol="0" anchor="ctr">
            <a:no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594000" y="2131200"/>
            <a:ext cx="8082000" cy="3718800"/>
          </a:xfrm>
          <a:prstGeom prst="rect">
            <a:avLst/>
          </a:prstGeom>
        </p:spPr>
        <p:txBody>
          <a:bodyPr vert="horz" lIns="0" tIns="45720" rIns="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1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Klik om de modelstijlen te bewerken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Tweede niveau</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Derde niveau</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Vierde niveau</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Vijfde niveau</a:t>
            </a:r>
            <a:endParaRPr kumimoji="0" lang="nl-NL"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8" name="Picture 3" descr="D:\Projecten\KNVB\KNVB_PPT_Template_20100208\KNVB_PPT_Template_20100208\ÔÇó OPGELEVERD; LOSSE ELEMENTEN\PNG\KNVB_Corporate_Footer.png"/>
          <p:cNvPicPr>
            <a:picLocks noChangeAspect="1" noChangeArrowheads="1"/>
          </p:cNvPicPr>
          <p:nvPr/>
        </p:nvPicPr>
        <p:blipFill>
          <a:blip r:embed="rId11" cstate="print"/>
          <a:srcRect/>
          <a:stretch>
            <a:fillRect/>
          </a:stretch>
        </p:blipFill>
        <p:spPr bwMode="auto">
          <a:xfrm>
            <a:off x="428596" y="6422400"/>
            <a:ext cx="8293100" cy="265112"/>
          </a:xfrm>
          <a:prstGeom prst="rect">
            <a:avLst/>
          </a:prstGeom>
          <a:noFill/>
        </p:spPr>
      </p:pic>
      <p:sp>
        <p:nvSpPr>
          <p:cNvPr id="11" name="TotalPage"/>
          <p:cNvSpPr txBox="1"/>
          <p:nvPr/>
        </p:nvSpPr>
        <p:spPr>
          <a:xfrm>
            <a:off x="7312528" y="5979600"/>
            <a:ext cx="1260000" cy="180000"/>
          </a:xfrm>
          <a:prstGeom prst="rect">
            <a:avLst/>
          </a:prstGeom>
          <a:solidFill>
            <a:srgbClr val="47B349"/>
          </a:solidFill>
        </p:spPr>
        <p:txBody>
          <a:bodyPr wrap="square" tIns="0" bIns="0" rtlCol="0" anchor="ctr" anchorCtr="0">
            <a:noAutofit/>
          </a:bodyPr>
          <a:lstStyle/>
          <a:p>
            <a:pPr algn="ctr"/>
            <a:r>
              <a:rPr lang="nl-NL" sz="700" b="1" i="0" kern="1200" baseline="0" smtClean="0">
                <a:solidFill>
                  <a:schemeClr val="bg1"/>
                </a:solidFill>
                <a:latin typeface="Arial" pitchFamily="34" charset="0"/>
                <a:ea typeface="+mn-ea"/>
                <a:cs typeface="+mn-cs"/>
              </a:rPr>
              <a:t>PAGINA </a:t>
            </a:r>
            <a:fld id="{2409D71C-7924-4E44-9B28-36D6EEFFDDB5}" type="slidenum">
              <a:rPr lang="nl-NL" sz="700" b="1" i="0" kern="1200" baseline="0" smtClean="0">
                <a:solidFill>
                  <a:schemeClr val="bg1"/>
                </a:solidFill>
                <a:latin typeface="Arial" pitchFamily="34" charset="0"/>
                <a:ea typeface="+mn-ea"/>
                <a:cs typeface="+mn-cs"/>
              </a:rPr>
              <a:t>‹nr.›</a:t>
            </a:fld>
            <a:r>
              <a:rPr lang="nl-NL" sz="700" b="1" i="0" kern="1200" baseline="0" smtClean="0">
                <a:solidFill>
                  <a:schemeClr val="bg1"/>
                </a:solidFill>
                <a:latin typeface="Arial" pitchFamily="34" charset="0"/>
                <a:ea typeface="+mn-ea"/>
                <a:cs typeface="+mn-cs"/>
              </a:rPr>
              <a:t> VAN 34</a:t>
            </a:r>
            <a:endParaRPr lang="nl-NL" sz="700" b="1" i="0" kern="1200" baseline="0" dirty="0">
              <a:solidFill>
                <a:schemeClr val="bg1"/>
              </a:solidFill>
              <a:latin typeface="Arial" pitchFamily="34" charset="0"/>
              <a:ea typeface="+mn-ea"/>
              <a:cs typeface="+mn-cs"/>
            </a:endParaRPr>
          </a:p>
        </p:txBody>
      </p:sp>
      <p:sp>
        <p:nvSpPr>
          <p:cNvPr id="12" name="titlefooter"/>
          <p:cNvSpPr txBox="1"/>
          <p:nvPr/>
        </p:nvSpPr>
        <p:spPr>
          <a:xfrm>
            <a:off x="594000" y="5979600"/>
            <a:ext cx="1260000" cy="180000"/>
          </a:xfrm>
          <a:prstGeom prst="rect">
            <a:avLst/>
          </a:prstGeom>
          <a:solidFill>
            <a:srgbClr val="47B349"/>
          </a:solidFill>
        </p:spPr>
        <p:txBody>
          <a:bodyPr wrap="square" tIns="0" bIns="0" rtlCol="0" anchor="ctr" anchorCtr="0">
            <a:noAutofit/>
          </a:bodyPr>
          <a:lstStyle/>
          <a:p>
            <a:pPr algn="ctr"/>
            <a:r>
              <a:rPr lang="nl-NL" sz="700" b="1" smtClean="0">
                <a:solidFill>
                  <a:schemeClr val="bg1"/>
                </a:solidFill>
                <a:latin typeface="Arial" pitchFamily="34" charset="0"/>
                <a:cs typeface="Arial" pitchFamily="34" charset="0"/>
              </a:rPr>
              <a:t>N.V. 06-04-2015</a:t>
            </a:r>
            <a:endParaRPr lang="nl-NL" sz="700" b="1" dirty="0">
              <a:solidFill>
                <a:srgbClr val="00B0F0"/>
              </a:solidFill>
              <a:latin typeface="Arial" pitchFamily="34" charset="0"/>
              <a:cs typeface="Arial" pitchFamily="34" charset="0"/>
            </a:endParaRPr>
          </a:p>
        </p:txBody>
      </p:sp>
      <p:pic>
        <p:nvPicPr>
          <p:cNvPr id="10" name="logoklein" descr="Logo_Meer dan voetbal_Klein.png"/>
          <p:cNvPicPr>
            <a:picLocks noChangeAspect="1"/>
          </p:cNvPicPr>
          <p:nvPr/>
        </p:nvPicPr>
        <p:blipFill>
          <a:blip r:embed="rId12" cstate="print"/>
          <a:stretch>
            <a:fillRect/>
          </a:stretch>
        </p:blipFill>
        <p:spPr>
          <a:xfrm>
            <a:off x="6840000" y="424799"/>
            <a:ext cx="1847092" cy="512065"/>
          </a:xfrm>
          <a:prstGeom prst="rect">
            <a:avLst/>
          </a:prstGeom>
        </p:spPr>
      </p:pic>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Lst>
  <p:hf hdr="0"/>
  <p:txStyles>
    <p:titleStyle>
      <a:lvl1pPr algn="l" defTabSz="914400" rtl="0" eaLnBrk="1" latinLnBrk="0" hangingPunct="1">
        <a:spcBef>
          <a:spcPct val="0"/>
        </a:spcBef>
        <a:buNone/>
        <a:defRPr lang="nl-NL" sz="2100" kern="1200" cap="all" baseline="0" dirty="0">
          <a:solidFill>
            <a:schemeClr val="tx2"/>
          </a:solidFill>
          <a:latin typeface="Arial Black" pitchFamily="34" charset="0"/>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D:\Projecten\KNVB\KNVB_PPT_Template_20100208\KNVB_PPT_Template_20100208\ÔÇó OPGELEVERD; LOSSE ELEMENTEN\PNG\KNVB_Corporate_Achtergrond+Vlak.png"/>
          <p:cNvPicPr>
            <a:picLocks noChangeAspect="1" noChangeArrowheads="1"/>
          </p:cNvPicPr>
          <p:nvPr/>
        </p:nvPicPr>
        <p:blipFill>
          <a:blip r:embed="rId10" cstate="print"/>
          <a:srcRect/>
          <a:stretch>
            <a:fillRect/>
          </a:stretch>
        </p:blipFill>
        <p:spPr bwMode="auto">
          <a:xfrm>
            <a:off x="0" y="0"/>
            <a:ext cx="9144000" cy="6858000"/>
          </a:xfrm>
          <a:prstGeom prst="rect">
            <a:avLst/>
          </a:prstGeom>
          <a:noFill/>
        </p:spPr>
      </p:pic>
      <p:sp>
        <p:nvSpPr>
          <p:cNvPr id="2" name="Tijdelijke aanduiding voor titel 1"/>
          <p:cNvSpPr>
            <a:spLocks noGrp="1"/>
          </p:cNvSpPr>
          <p:nvPr>
            <p:ph type="title"/>
          </p:nvPr>
        </p:nvSpPr>
        <p:spPr>
          <a:xfrm>
            <a:off x="594000" y="1357298"/>
            <a:ext cx="8002800" cy="489600"/>
          </a:xfrm>
          <a:prstGeom prst="rect">
            <a:avLst/>
          </a:prstGeom>
        </p:spPr>
        <p:txBody>
          <a:bodyPr vert="horz" lIns="0" tIns="45720" rIns="0" bIns="45720" rtlCol="0" anchor="ctr">
            <a:no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594000" y="2131200"/>
            <a:ext cx="8082000" cy="3718800"/>
          </a:xfrm>
          <a:prstGeom prst="rect">
            <a:avLst/>
          </a:prstGeom>
        </p:spPr>
        <p:txBody>
          <a:bodyPr vert="horz" lIns="0" tIns="45720" rIns="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1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Klik om de modelstijlen te bewerken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Tweede niveau</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Derde niveau</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Vierde niveau</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Vijfde niveau</a:t>
            </a:r>
            <a:endParaRPr kumimoji="0" lang="nl-NL"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8" name="Picture 3" descr="D:\Projecten\KNVB\KNVB_PPT_Template_20100208\KNVB_PPT_Template_20100208\ÔÇó OPGELEVERD; LOSSE ELEMENTEN\PNG\KNVB_Corporate_Footer.png"/>
          <p:cNvPicPr>
            <a:picLocks noChangeAspect="1" noChangeArrowheads="1"/>
          </p:cNvPicPr>
          <p:nvPr/>
        </p:nvPicPr>
        <p:blipFill>
          <a:blip r:embed="rId11" cstate="print"/>
          <a:srcRect/>
          <a:stretch>
            <a:fillRect/>
          </a:stretch>
        </p:blipFill>
        <p:spPr bwMode="auto">
          <a:xfrm>
            <a:off x="428596" y="6422400"/>
            <a:ext cx="8293100" cy="265112"/>
          </a:xfrm>
          <a:prstGeom prst="rect">
            <a:avLst/>
          </a:prstGeom>
          <a:noFill/>
        </p:spPr>
      </p:pic>
      <p:sp>
        <p:nvSpPr>
          <p:cNvPr id="11" name="TotalPage"/>
          <p:cNvSpPr txBox="1"/>
          <p:nvPr/>
        </p:nvSpPr>
        <p:spPr>
          <a:xfrm>
            <a:off x="7312528" y="5979600"/>
            <a:ext cx="1260000" cy="180000"/>
          </a:xfrm>
          <a:prstGeom prst="rect">
            <a:avLst/>
          </a:prstGeom>
          <a:solidFill>
            <a:srgbClr val="F49700"/>
          </a:solidFill>
        </p:spPr>
        <p:txBody>
          <a:bodyPr wrap="square" tIns="0" bIns="0" rtlCol="0" anchor="ctr" anchorCtr="0">
            <a:noAutofit/>
          </a:bodyPr>
          <a:lstStyle/>
          <a:p>
            <a:pPr algn="ctr"/>
            <a:r>
              <a:rPr lang="nl-NL" sz="700" b="1" i="0" kern="1200" baseline="0" smtClean="0">
                <a:solidFill>
                  <a:schemeClr val="bg1"/>
                </a:solidFill>
                <a:latin typeface="Arial" pitchFamily="34" charset="0"/>
                <a:ea typeface="+mn-ea"/>
                <a:cs typeface="+mn-cs"/>
              </a:rPr>
              <a:t>PAGINA </a:t>
            </a:r>
            <a:fld id="{94DC8228-6549-41C7-9588-4B55D6E1E74F}" type="slidenum">
              <a:rPr lang="nl-NL" sz="700" b="1" i="0" kern="1200" baseline="0" smtClean="0">
                <a:solidFill>
                  <a:schemeClr val="bg1"/>
                </a:solidFill>
                <a:latin typeface="Arial" pitchFamily="34" charset="0"/>
                <a:ea typeface="+mn-ea"/>
                <a:cs typeface="+mn-cs"/>
              </a:rPr>
              <a:t>‹nr.›</a:t>
            </a:fld>
            <a:r>
              <a:rPr lang="nl-NL" sz="700" b="1" i="0" kern="1200" baseline="0" smtClean="0">
                <a:solidFill>
                  <a:schemeClr val="bg1"/>
                </a:solidFill>
                <a:latin typeface="Arial" pitchFamily="34" charset="0"/>
                <a:ea typeface="+mn-ea"/>
                <a:cs typeface="+mn-cs"/>
              </a:rPr>
              <a:t> VAN 34</a:t>
            </a:r>
            <a:endParaRPr lang="nl-NL" sz="700" b="1" i="0" kern="1200" baseline="0" dirty="0">
              <a:solidFill>
                <a:schemeClr val="bg1"/>
              </a:solidFill>
              <a:latin typeface="Arial" pitchFamily="34" charset="0"/>
              <a:ea typeface="+mn-ea"/>
              <a:cs typeface="+mn-cs"/>
            </a:endParaRPr>
          </a:p>
        </p:txBody>
      </p:sp>
      <p:sp>
        <p:nvSpPr>
          <p:cNvPr id="12" name="titlefooter"/>
          <p:cNvSpPr txBox="1"/>
          <p:nvPr/>
        </p:nvSpPr>
        <p:spPr>
          <a:xfrm>
            <a:off x="594000" y="5979600"/>
            <a:ext cx="1260000" cy="180000"/>
          </a:xfrm>
          <a:prstGeom prst="rect">
            <a:avLst/>
          </a:prstGeom>
          <a:solidFill>
            <a:srgbClr val="F49700"/>
          </a:solidFill>
        </p:spPr>
        <p:txBody>
          <a:bodyPr wrap="square" tIns="0" bIns="0" rtlCol="0" anchor="ctr" anchorCtr="0">
            <a:noAutofit/>
          </a:bodyPr>
          <a:lstStyle/>
          <a:p>
            <a:pPr algn="ctr"/>
            <a:r>
              <a:rPr lang="nl-NL" sz="700" b="1" smtClean="0">
                <a:solidFill>
                  <a:schemeClr val="bg1"/>
                </a:solidFill>
                <a:latin typeface="Arial" pitchFamily="34" charset="0"/>
                <a:cs typeface="Arial" pitchFamily="34" charset="0"/>
              </a:rPr>
              <a:t>N.V. 06-04-2015</a:t>
            </a:r>
            <a:endParaRPr lang="nl-NL" sz="700" b="1" dirty="0">
              <a:solidFill>
                <a:srgbClr val="00B0F0"/>
              </a:solidFill>
              <a:latin typeface="Arial" pitchFamily="34" charset="0"/>
              <a:cs typeface="Arial" pitchFamily="34" charset="0"/>
            </a:endParaRPr>
          </a:p>
        </p:txBody>
      </p:sp>
      <p:pic>
        <p:nvPicPr>
          <p:cNvPr id="1027" name="logoklein" descr="C:\Projecten\KNVB\Merken\Zaalvoetbal\Afbeeldingen logo\Logo_zaalvoetbal_Klein.png"/>
          <p:cNvPicPr>
            <a:picLocks noChangeAspect="1" noChangeArrowheads="1"/>
          </p:cNvPicPr>
          <p:nvPr/>
        </p:nvPicPr>
        <p:blipFill>
          <a:blip r:embed="rId12" cstate="print"/>
          <a:srcRect/>
          <a:stretch>
            <a:fillRect/>
          </a:stretch>
        </p:blipFill>
        <p:spPr bwMode="auto">
          <a:xfrm>
            <a:off x="7303839" y="116632"/>
            <a:ext cx="1444625" cy="1023937"/>
          </a:xfrm>
          <a:prstGeom prst="rect">
            <a:avLst/>
          </a:prstGeom>
          <a:noFill/>
        </p:spPr>
      </p:pic>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Lst>
  <p:hf hdr="0"/>
  <p:txStyles>
    <p:titleStyle>
      <a:lvl1pPr algn="l" defTabSz="914400" rtl="0" eaLnBrk="1" latinLnBrk="0" hangingPunct="1">
        <a:spcBef>
          <a:spcPct val="0"/>
        </a:spcBef>
        <a:buNone/>
        <a:defRPr lang="nl-NL" sz="2100" kern="1200" cap="all" baseline="0" dirty="0">
          <a:solidFill>
            <a:schemeClr val="tx2"/>
          </a:solidFill>
          <a:latin typeface="Arial Black" pitchFamily="34" charset="0"/>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D:\Projecten\KNVB\KNVB_PPT_Template_20100208\KNVB_PPT_Template_20100208\ÔÇó OPGELEVERD; LOSSE ELEMENTEN\PNG\KNVB_Corporate_Achtergrond+Vlak.png"/>
          <p:cNvPicPr>
            <a:picLocks noChangeAspect="1" noChangeArrowheads="1"/>
          </p:cNvPicPr>
          <p:nvPr/>
        </p:nvPicPr>
        <p:blipFill>
          <a:blip r:embed="rId10" cstate="print"/>
          <a:srcRect/>
          <a:stretch>
            <a:fillRect/>
          </a:stretch>
        </p:blipFill>
        <p:spPr bwMode="auto">
          <a:xfrm>
            <a:off x="0" y="0"/>
            <a:ext cx="9144000" cy="6858000"/>
          </a:xfrm>
          <a:prstGeom prst="rect">
            <a:avLst/>
          </a:prstGeom>
          <a:noFill/>
        </p:spPr>
      </p:pic>
      <p:sp>
        <p:nvSpPr>
          <p:cNvPr id="2" name="Tijdelijke aanduiding voor titel 1"/>
          <p:cNvSpPr>
            <a:spLocks noGrp="1"/>
          </p:cNvSpPr>
          <p:nvPr>
            <p:ph type="title"/>
          </p:nvPr>
        </p:nvSpPr>
        <p:spPr>
          <a:xfrm>
            <a:off x="594000" y="1357298"/>
            <a:ext cx="8002800" cy="489600"/>
          </a:xfrm>
          <a:prstGeom prst="rect">
            <a:avLst/>
          </a:prstGeom>
        </p:spPr>
        <p:txBody>
          <a:bodyPr vert="horz" lIns="0" tIns="45720" rIns="0" bIns="45720" rtlCol="0" anchor="ctr">
            <a:no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594000" y="2131200"/>
            <a:ext cx="8082000" cy="3718800"/>
          </a:xfrm>
          <a:prstGeom prst="rect">
            <a:avLst/>
          </a:prstGeom>
        </p:spPr>
        <p:txBody>
          <a:bodyPr vert="horz" lIns="0" tIns="45720" rIns="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1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Klik om de modelstijlen te bewerken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Tweede niveau</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Derde niveau</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Vierde niveau</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Vijfde niveau</a:t>
            </a:r>
            <a:endParaRPr kumimoji="0" lang="nl-NL"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8" name="Picture 3" descr="D:\Projecten\KNVB\KNVB_PPT_Template_20100208\KNVB_PPT_Template_20100208\ÔÇó OPGELEVERD; LOSSE ELEMENTEN\PNG\KNVB_Corporate_Footer.png"/>
          <p:cNvPicPr>
            <a:picLocks noChangeAspect="1" noChangeArrowheads="1"/>
          </p:cNvPicPr>
          <p:nvPr/>
        </p:nvPicPr>
        <p:blipFill>
          <a:blip r:embed="rId11" cstate="print"/>
          <a:srcRect/>
          <a:stretch>
            <a:fillRect/>
          </a:stretch>
        </p:blipFill>
        <p:spPr bwMode="auto">
          <a:xfrm>
            <a:off x="428596" y="6422400"/>
            <a:ext cx="8293100" cy="265112"/>
          </a:xfrm>
          <a:prstGeom prst="rect">
            <a:avLst/>
          </a:prstGeom>
          <a:noFill/>
        </p:spPr>
      </p:pic>
      <p:sp>
        <p:nvSpPr>
          <p:cNvPr id="11" name="TotalPage"/>
          <p:cNvSpPr txBox="1"/>
          <p:nvPr/>
        </p:nvSpPr>
        <p:spPr>
          <a:xfrm>
            <a:off x="7312528" y="5979600"/>
            <a:ext cx="1260000" cy="180000"/>
          </a:xfrm>
          <a:prstGeom prst="rect">
            <a:avLst/>
          </a:prstGeom>
          <a:solidFill>
            <a:srgbClr val="FFB951"/>
          </a:solidFill>
        </p:spPr>
        <p:txBody>
          <a:bodyPr wrap="square" tIns="0" bIns="0" rtlCol="0" anchor="ctr" anchorCtr="0">
            <a:noAutofit/>
          </a:bodyPr>
          <a:lstStyle/>
          <a:p>
            <a:pPr algn="ctr"/>
            <a:r>
              <a:rPr lang="nl-NL" sz="700" b="1" i="0" kern="1200" baseline="0" smtClean="0">
                <a:solidFill>
                  <a:schemeClr val="bg1"/>
                </a:solidFill>
                <a:latin typeface="Arial" pitchFamily="34" charset="0"/>
                <a:ea typeface="+mn-ea"/>
                <a:cs typeface="+mn-cs"/>
              </a:rPr>
              <a:t>PAGINA </a:t>
            </a:r>
            <a:fld id="{C1F648F8-B7DC-4083-992C-A1D899104C6F}" type="slidenum">
              <a:rPr lang="nl-NL" sz="700" b="1" i="0" kern="1200" baseline="0" smtClean="0">
                <a:solidFill>
                  <a:schemeClr val="bg1"/>
                </a:solidFill>
                <a:latin typeface="Arial" pitchFamily="34" charset="0"/>
                <a:ea typeface="+mn-ea"/>
                <a:cs typeface="+mn-cs"/>
              </a:rPr>
              <a:t>‹nr.›</a:t>
            </a:fld>
            <a:r>
              <a:rPr lang="nl-NL" sz="700" b="1" i="0" kern="1200" baseline="0" smtClean="0">
                <a:solidFill>
                  <a:schemeClr val="bg1"/>
                </a:solidFill>
                <a:latin typeface="Arial" pitchFamily="34" charset="0"/>
                <a:ea typeface="+mn-ea"/>
                <a:cs typeface="+mn-cs"/>
              </a:rPr>
              <a:t> VAN 34</a:t>
            </a:r>
            <a:endParaRPr lang="nl-NL" sz="700" b="1" i="0" kern="1200" baseline="0" dirty="0">
              <a:solidFill>
                <a:schemeClr val="bg1"/>
              </a:solidFill>
              <a:latin typeface="Arial" pitchFamily="34" charset="0"/>
              <a:ea typeface="+mn-ea"/>
              <a:cs typeface="+mn-cs"/>
            </a:endParaRPr>
          </a:p>
        </p:txBody>
      </p:sp>
      <p:sp>
        <p:nvSpPr>
          <p:cNvPr id="12" name="titlefooter"/>
          <p:cNvSpPr txBox="1"/>
          <p:nvPr/>
        </p:nvSpPr>
        <p:spPr>
          <a:xfrm>
            <a:off x="594000" y="5979600"/>
            <a:ext cx="1260000" cy="180000"/>
          </a:xfrm>
          <a:prstGeom prst="rect">
            <a:avLst/>
          </a:prstGeom>
          <a:solidFill>
            <a:srgbClr val="FFB951"/>
          </a:solidFill>
        </p:spPr>
        <p:txBody>
          <a:bodyPr wrap="square" tIns="0" bIns="0" rtlCol="0" anchor="ctr" anchorCtr="0">
            <a:noAutofit/>
          </a:bodyPr>
          <a:lstStyle/>
          <a:p>
            <a:pPr algn="ctr"/>
            <a:r>
              <a:rPr lang="nl-NL" sz="700" b="1" smtClean="0">
                <a:solidFill>
                  <a:schemeClr val="bg1"/>
                </a:solidFill>
                <a:latin typeface="Arial" pitchFamily="34" charset="0"/>
                <a:cs typeface="Arial" pitchFamily="34" charset="0"/>
              </a:rPr>
              <a:t>N.V. 06-04-2015</a:t>
            </a:r>
            <a:endParaRPr lang="nl-NL" sz="700" b="1" dirty="0">
              <a:solidFill>
                <a:srgbClr val="00B0F0"/>
              </a:solidFill>
              <a:latin typeface="Arial" pitchFamily="34" charset="0"/>
              <a:cs typeface="Arial" pitchFamily="34" charset="0"/>
            </a:endParaRPr>
          </a:p>
        </p:txBody>
      </p:sp>
      <p:pic>
        <p:nvPicPr>
          <p:cNvPr id="1028" name="logoklein" descr="C:\Projecten\KNVB\Merken\35+45+\Afbeeldingen logo\Logo_7x7voetbal_Klein.png"/>
          <p:cNvPicPr>
            <a:picLocks noChangeAspect="1" noChangeArrowheads="1"/>
          </p:cNvPicPr>
          <p:nvPr/>
        </p:nvPicPr>
        <p:blipFill>
          <a:blip r:embed="rId12" cstate="print"/>
          <a:srcRect/>
          <a:stretch>
            <a:fillRect/>
          </a:stretch>
        </p:blipFill>
        <p:spPr bwMode="auto">
          <a:xfrm>
            <a:off x="7026026" y="237600"/>
            <a:ext cx="1722438" cy="1023938"/>
          </a:xfrm>
          <a:prstGeom prst="rect">
            <a:avLst/>
          </a:prstGeom>
          <a:noFill/>
        </p:spPr>
      </p:pic>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Lst>
  <p:hf hdr="0"/>
  <p:txStyles>
    <p:titleStyle>
      <a:lvl1pPr algn="l" defTabSz="914400" rtl="0" eaLnBrk="1" latinLnBrk="0" hangingPunct="1">
        <a:spcBef>
          <a:spcPct val="0"/>
        </a:spcBef>
        <a:buNone/>
        <a:defRPr lang="nl-NL" sz="2100" kern="1200" cap="all" baseline="0" dirty="0">
          <a:solidFill>
            <a:schemeClr val="tx2"/>
          </a:solidFill>
          <a:latin typeface="Arial Black" pitchFamily="34" charset="0"/>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D:\Projecten\KNVB\KNVB_PPT_Template_20100208\KNVB_PPT_Template_20100208\ÔÇó OPGELEVERD; LOSSE ELEMENTEN\PNG\KNVB_Corporate_Achtergrond+Vlak.png"/>
          <p:cNvPicPr>
            <a:picLocks noChangeAspect="1" noChangeArrowheads="1"/>
          </p:cNvPicPr>
          <p:nvPr/>
        </p:nvPicPr>
        <p:blipFill>
          <a:blip r:embed="rId10" cstate="print"/>
          <a:srcRect/>
          <a:stretch>
            <a:fillRect/>
          </a:stretch>
        </p:blipFill>
        <p:spPr bwMode="auto">
          <a:xfrm>
            <a:off x="0" y="0"/>
            <a:ext cx="9144000" cy="6858000"/>
          </a:xfrm>
          <a:prstGeom prst="rect">
            <a:avLst/>
          </a:prstGeom>
          <a:noFill/>
        </p:spPr>
      </p:pic>
      <p:sp>
        <p:nvSpPr>
          <p:cNvPr id="2" name="Tijdelijke aanduiding voor titel 1"/>
          <p:cNvSpPr>
            <a:spLocks noGrp="1"/>
          </p:cNvSpPr>
          <p:nvPr>
            <p:ph type="title"/>
          </p:nvPr>
        </p:nvSpPr>
        <p:spPr>
          <a:xfrm>
            <a:off x="594000" y="1357298"/>
            <a:ext cx="8002800" cy="489600"/>
          </a:xfrm>
          <a:prstGeom prst="rect">
            <a:avLst/>
          </a:prstGeom>
        </p:spPr>
        <p:txBody>
          <a:bodyPr vert="horz" lIns="0" tIns="45720" rIns="0" bIns="45720" rtlCol="0" anchor="ctr">
            <a:no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594000" y="2131200"/>
            <a:ext cx="8082000" cy="3718800"/>
          </a:xfrm>
          <a:prstGeom prst="rect">
            <a:avLst/>
          </a:prstGeom>
        </p:spPr>
        <p:txBody>
          <a:bodyPr vert="horz" lIns="0" tIns="45720" rIns="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1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Klik om de modelstijlen te bewerken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Tweede niveau</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Derde niveau</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Vierde niveau</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Vijfde niveau</a:t>
            </a:r>
            <a:endParaRPr kumimoji="0" lang="nl-NL"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8" name="Picture 3" descr="D:\Projecten\KNVB\KNVB_PPT_Template_20100208\KNVB_PPT_Template_20100208\ÔÇó OPGELEVERD; LOSSE ELEMENTEN\PNG\KNVB_Corporate_Footer.png"/>
          <p:cNvPicPr>
            <a:picLocks noChangeAspect="1" noChangeArrowheads="1"/>
          </p:cNvPicPr>
          <p:nvPr/>
        </p:nvPicPr>
        <p:blipFill>
          <a:blip r:embed="rId11" cstate="print"/>
          <a:srcRect/>
          <a:stretch>
            <a:fillRect/>
          </a:stretch>
        </p:blipFill>
        <p:spPr bwMode="auto">
          <a:xfrm>
            <a:off x="428596" y="6422400"/>
            <a:ext cx="8293100" cy="265112"/>
          </a:xfrm>
          <a:prstGeom prst="rect">
            <a:avLst/>
          </a:prstGeom>
          <a:noFill/>
        </p:spPr>
      </p:pic>
      <p:sp>
        <p:nvSpPr>
          <p:cNvPr id="11" name="TotalPage"/>
          <p:cNvSpPr txBox="1"/>
          <p:nvPr/>
        </p:nvSpPr>
        <p:spPr>
          <a:xfrm>
            <a:off x="7312528" y="5979600"/>
            <a:ext cx="1260000" cy="180000"/>
          </a:xfrm>
          <a:prstGeom prst="rect">
            <a:avLst/>
          </a:prstGeom>
          <a:solidFill>
            <a:srgbClr val="000000"/>
          </a:solidFill>
        </p:spPr>
        <p:txBody>
          <a:bodyPr wrap="square" tIns="0" bIns="0" rtlCol="0" anchor="ctr" anchorCtr="0">
            <a:noAutofit/>
          </a:bodyPr>
          <a:lstStyle/>
          <a:p>
            <a:pPr algn="ctr"/>
            <a:r>
              <a:rPr lang="nl-NL" sz="700" b="1" i="0" kern="1200" baseline="0" smtClean="0">
                <a:solidFill>
                  <a:schemeClr val="bg1"/>
                </a:solidFill>
                <a:latin typeface="Arial" pitchFamily="34" charset="0"/>
                <a:ea typeface="+mn-ea"/>
                <a:cs typeface="+mn-cs"/>
              </a:rPr>
              <a:t>PAGINA </a:t>
            </a:r>
            <a:fld id="{F2CF717B-0D00-4DCF-AD0E-70BF6D8E1B18}" type="slidenum">
              <a:rPr lang="nl-NL" sz="700" b="1" i="0" kern="1200" baseline="0" smtClean="0">
                <a:solidFill>
                  <a:schemeClr val="bg1"/>
                </a:solidFill>
                <a:latin typeface="Arial" pitchFamily="34" charset="0"/>
                <a:ea typeface="+mn-ea"/>
                <a:cs typeface="+mn-cs"/>
              </a:rPr>
              <a:t>‹nr.›</a:t>
            </a:fld>
            <a:r>
              <a:rPr lang="nl-NL" sz="700" b="1" i="0" kern="1200" baseline="0" smtClean="0">
                <a:solidFill>
                  <a:schemeClr val="bg1"/>
                </a:solidFill>
                <a:latin typeface="Arial" pitchFamily="34" charset="0"/>
                <a:ea typeface="+mn-ea"/>
                <a:cs typeface="+mn-cs"/>
              </a:rPr>
              <a:t> VAN 34</a:t>
            </a:r>
            <a:endParaRPr lang="nl-NL" sz="700" b="1" i="0" kern="1200" baseline="0" dirty="0">
              <a:solidFill>
                <a:schemeClr val="bg1"/>
              </a:solidFill>
              <a:latin typeface="Arial" pitchFamily="34" charset="0"/>
              <a:ea typeface="+mn-ea"/>
              <a:cs typeface="+mn-cs"/>
            </a:endParaRPr>
          </a:p>
        </p:txBody>
      </p:sp>
      <p:sp>
        <p:nvSpPr>
          <p:cNvPr id="12" name="titlefooter"/>
          <p:cNvSpPr txBox="1"/>
          <p:nvPr/>
        </p:nvSpPr>
        <p:spPr>
          <a:xfrm>
            <a:off x="594000" y="5979600"/>
            <a:ext cx="1260000" cy="180000"/>
          </a:xfrm>
          <a:prstGeom prst="rect">
            <a:avLst/>
          </a:prstGeom>
          <a:solidFill>
            <a:srgbClr val="000000"/>
          </a:solidFill>
        </p:spPr>
        <p:txBody>
          <a:bodyPr wrap="square" tIns="0" bIns="0" rtlCol="0" anchor="ctr" anchorCtr="0">
            <a:noAutofit/>
          </a:bodyPr>
          <a:lstStyle/>
          <a:p>
            <a:pPr algn="ctr"/>
            <a:r>
              <a:rPr lang="nl-NL" sz="700" b="1" smtClean="0">
                <a:solidFill>
                  <a:schemeClr val="bg1"/>
                </a:solidFill>
                <a:latin typeface="Arial" pitchFamily="34" charset="0"/>
                <a:cs typeface="Arial" pitchFamily="34" charset="0"/>
              </a:rPr>
              <a:t>N.V. 06-04-2015</a:t>
            </a:r>
            <a:endParaRPr lang="nl-NL" sz="700" b="1" dirty="0">
              <a:solidFill>
                <a:srgbClr val="00B0F0"/>
              </a:solidFill>
              <a:latin typeface="Arial" pitchFamily="34" charset="0"/>
              <a:cs typeface="Arial" pitchFamily="34" charset="0"/>
            </a:endParaRPr>
          </a:p>
        </p:txBody>
      </p:sp>
      <p:pic>
        <p:nvPicPr>
          <p:cNvPr id="3074" name="Picture 2" descr="H:\Desktop\Logo_KNVB Corporate_Klein.png"/>
          <p:cNvPicPr>
            <a:picLocks noChangeAspect="1" noChangeArrowheads="1"/>
          </p:cNvPicPr>
          <p:nvPr/>
        </p:nvPicPr>
        <p:blipFill>
          <a:blip r:embed="rId12" cstate="print"/>
          <a:srcRect/>
          <a:stretch>
            <a:fillRect/>
          </a:stretch>
        </p:blipFill>
        <p:spPr bwMode="auto">
          <a:xfrm>
            <a:off x="8028384" y="188640"/>
            <a:ext cx="629642" cy="936104"/>
          </a:xfrm>
          <a:prstGeom prst="rect">
            <a:avLst/>
          </a:prstGeom>
          <a:noFill/>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4" r:id="rId5"/>
    <p:sldLayoutId id="2147483673" r:id="rId6"/>
    <p:sldLayoutId id="2147483675" r:id="rId7"/>
    <p:sldLayoutId id="2147483676" r:id="rId8"/>
  </p:sldLayoutIdLst>
  <p:hf hdr="0"/>
  <p:txStyles>
    <p:titleStyle>
      <a:lvl1pPr algn="l" defTabSz="914400" rtl="0" eaLnBrk="1" latinLnBrk="0" hangingPunct="1">
        <a:spcBef>
          <a:spcPct val="0"/>
        </a:spcBef>
        <a:buNone/>
        <a:defRPr lang="nl-NL" sz="2100" kern="1200" cap="all" baseline="0" dirty="0">
          <a:solidFill>
            <a:schemeClr val="tx2"/>
          </a:solidFill>
          <a:latin typeface="Arial Black" pitchFamily="34" charset="0"/>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D:\Projecten\KNVB\KNVB_PPT_Template_20100208\KNVB_PPT_Template_20100208\ÔÇó OPGELEVERD; LOSSE ELEMENTEN\PNG\KNVB_Corporate_Achtergrond+Vlak.png"/>
          <p:cNvPicPr>
            <a:picLocks noChangeAspect="1" noChangeArrowheads="1"/>
          </p:cNvPicPr>
          <p:nvPr/>
        </p:nvPicPr>
        <p:blipFill>
          <a:blip r:embed="rId10" cstate="print"/>
          <a:srcRect/>
          <a:stretch>
            <a:fillRect/>
          </a:stretch>
        </p:blipFill>
        <p:spPr bwMode="auto">
          <a:xfrm>
            <a:off x="0" y="0"/>
            <a:ext cx="9144000" cy="6858000"/>
          </a:xfrm>
          <a:prstGeom prst="rect">
            <a:avLst/>
          </a:prstGeom>
          <a:noFill/>
        </p:spPr>
      </p:pic>
      <p:sp>
        <p:nvSpPr>
          <p:cNvPr id="2" name="Tijdelijke aanduiding voor titel 1"/>
          <p:cNvSpPr>
            <a:spLocks noGrp="1"/>
          </p:cNvSpPr>
          <p:nvPr>
            <p:ph type="title"/>
          </p:nvPr>
        </p:nvSpPr>
        <p:spPr>
          <a:xfrm>
            <a:off x="594000" y="1357298"/>
            <a:ext cx="8002800" cy="489600"/>
          </a:xfrm>
          <a:prstGeom prst="rect">
            <a:avLst/>
          </a:prstGeom>
        </p:spPr>
        <p:txBody>
          <a:bodyPr vert="horz" lIns="0" tIns="45720" rIns="0" bIns="45720" rtlCol="0" anchor="ctr">
            <a:no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594000" y="2131200"/>
            <a:ext cx="8082000" cy="3718800"/>
          </a:xfrm>
          <a:prstGeom prst="rect">
            <a:avLst/>
          </a:prstGeom>
        </p:spPr>
        <p:txBody>
          <a:bodyPr vert="horz" lIns="0" tIns="45720" rIns="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1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Klik om de modelstijlen te bewerken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Tweede niveau</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Derde niveau</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Vierde niveau</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Vijfde niveau</a:t>
            </a:r>
            <a:endParaRPr kumimoji="0" lang="nl-NL"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8" name="Picture 3" descr="D:\Projecten\KNVB\KNVB_PPT_Template_20100208\KNVB_PPT_Template_20100208\ÔÇó OPGELEVERD; LOSSE ELEMENTEN\PNG\KNVB_Corporate_Footer.png"/>
          <p:cNvPicPr>
            <a:picLocks noChangeAspect="1" noChangeArrowheads="1"/>
          </p:cNvPicPr>
          <p:nvPr/>
        </p:nvPicPr>
        <p:blipFill>
          <a:blip r:embed="rId11" cstate="print"/>
          <a:srcRect/>
          <a:stretch>
            <a:fillRect/>
          </a:stretch>
        </p:blipFill>
        <p:spPr bwMode="auto">
          <a:xfrm>
            <a:off x="428596" y="6422400"/>
            <a:ext cx="8293100" cy="265112"/>
          </a:xfrm>
          <a:prstGeom prst="rect">
            <a:avLst/>
          </a:prstGeom>
          <a:noFill/>
        </p:spPr>
      </p:pic>
      <p:sp>
        <p:nvSpPr>
          <p:cNvPr id="11" name="TotalPage"/>
          <p:cNvSpPr txBox="1"/>
          <p:nvPr/>
        </p:nvSpPr>
        <p:spPr>
          <a:xfrm>
            <a:off x="7312528" y="5979600"/>
            <a:ext cx="1260000" cy="180000"/>
          </a:xfrm>
          <a:prstGeom prst="rect">
            <a:avLst/>
          </a:prstGeom>
          <a:solidFill>
            <a:srgbClr val="006CB6"/>
          </a:solidFill>
        </p:spPr>
        <p:txBody>
          <a:bodyPr wrap="square" tIns="0" bIns="0" rtlCol="0" anchor="ctr" anchorCtr="0">
            <a:noAutofit/>
          </a:bodyPr>
          <a:lstStyle/>
          <a:p>
            <a:pPr algn="ctr"/>
            <a:r>
              <a:rPr lang="nl-NL" sz="700" b="1" i="0" kern="1200" baseline="0" smtClean="0">
                <a:solidFill>
                  <a:schemeClr val="bg1"/>
                </a:solidFill>
                <a:latin typeface="Arial" pitchFamily="34" charset="0"/>
                <a:ea typeface="+mn-ea"/>
                <a:cs typeface="+mn-cs"/>
              </a:rPr>
              <a:t>PAGINA </a:t>
            </a:r>
            <a:fld id="{F8971DC9-8413-4045-996F-7FF058342B7F}" type="slidenum">
              <a:rPr lang="nl-NL" sz="700" b="1" i="0" kern="1200" baseline="0" smtClean="0">
                <a:solidFill>
                  <a:schemeClr val="bg1"/>
                </a:solidFill>
                <a:latin typeface="Arial" pitchFamily="34" charset="0"/>
                <a:ea typeface="+mn-ea"/>
                <a:cs typeface="+mn-cs"/>
              </a:rPr>
              <a:t>‹nr.›</a:t>
            </a:fld>
            <a:r>
              <a:rPr lang="nl-NL" sz="700" b="1" i="0" kern="1200" baseline="0" smtClean="0">
                <a:solidFill>
                  <a:schemeClr val="bg1"/>
                </a:solidFill>
                <a:latin typeface="Arial" pitchFamily="34" charset="0"/>
                <a:ea typeface="+mn-ea"/>
                <a:cs typeface="+mn-cs"/>
              </a:rPr>
              <a:t> VAN 34</a:t>
            </a:r>
            <a:endParaRPr lang="nl-NL" sz="700" b="1" i="0" kern="1200" baseline="0" dirty="0">
              <a:solidFill>
                <a:schemeClr val="bg1"/>
              </a:solidFill>
              <a:latin typeface="Arial" pitchFamily="34" charset="0"/>
              <a:ea typeface="+mn-ea"/>
              <a:cs typeface="+mn-cs"/>
            </a:endParaRPr>
          </a:p>
        </p:txBody>
      </p:sp>
      <p:sp>
        <p:nvSpPr>
          <p:cNvPr id="12" name="titlefooter"/>
          <p:cNvSpPr txBox="1"/>
          <p:nvPr/>
        </p:nvSpPr>
        <p:spPr>
          <a:xfrm>
            <a:off x="594000" y="5979600"/>
            <a:ext cx="1260000" cy="180000"/>
          </a:xfrm>
          <a:prstGeom prst="rect">
            <a:avLst/>
          </a:prstGeom>
          <a:solidFill>
            <a:srgbClr val="006CB6"/>
          </a:solidFill>
        </p:spPr>
        <p:txBody>
          <a:bodyPr wrap="square" tIns="0" bIns="0" rtlCol="0" anchor="ctr" anchorCtr="0">
            <a:noAutofit/>
          </a:bodyPr>
          <a:lstStyle/>
          <a:p>
            <a:pPr algn="ctr"/>
            <a:r>
              <a:rPr lang="nl-NL" sz="700" b="1" smtClean="0">
                <a:solidFill>
                  <a:schemeClr val="bg1"/>
                </a:solidFill>
                <a:latin typeface="Arial" pitchFamily="34" charset="0"/>
                <a:cs typeface="Arial" pitchFamily="34" charset="0"/>
              </a:rPr>
              <a:t>N.V. 06-04-2015</a:t>
            </a:r>
            <a:endParaRPr lang="nl-NL" sz="700" b="1" dirty="0">
              <a:solidFill>
                <a:srgbClr val="00B0F0"/>
              </a:solidFill>
              <a:latin typeface="Arial" pitchFamily="34" charset="0"/>
              <a:cs typeface="Arial" pitchFamily="34" charset="0"/>
            </a:endParaRPr>
          </a:p>
        </p:txBody>
      </p:sp>
      <p:pic>
        <p:nvPicPr>
          <p:cNvPr id="2050" name="logoklein" descr="C:\Projecten\KNVB\Merken\Football 7-a-side\Afbeeldingen logo\Logo_football 7-a-side_Klein.png"/>
          <p:cNvPicPr>
            <a:picLocks noChangeAspect="1" noChangeArrowheads="1"/>
          </p:cNvPicPr>
          <p:nvPr/>
        </p:nvPicPr>
        <p:blipFill>
          <a:blip r:embed="rId12" cstate="print"/>
          <a:srcRect/>
          <a:stretch>
            <a:fillRect/>
          </a:stretch>
        </p:blipFill>
        <p:spPr bwMode="auto">
          <a:xfrm>
            <a:off x="7020272" y="188640"/>
            <a:ext cx="1668569" cy="980728"/>
          </a:xfrm>
          <a:prstGeom prst="rect">
            <a:avLst/>
          </a:prstGeom>
          <a:noFill/>
        </p:spPr>
      </p:pic>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Lst>
  <p:hf hdr="0"/>
  <p:txStyles>
    <p:titleStyle>
      <a:lvl1pPr algn="l" defTabSz="914400" rtl="0" eaLnBrk="1" latinLnBrk="0" hangingPunct="1">
        <a:spcBef>
          <a:spcPct val="0"/>
        </a:spcBef>
        <a:buNone/>
        <a:defRPr lang="nl-NL" sz="2100" kern="1200" cap="all" baseline="0" dirty="0">
          <a:solidFill>
            <a:schemeClr val="tx2"/>
          </a:solidFill>
          <a:latin typeface="Arial Black" pitchFamily="34" charset="0"/>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D:\Projecten\KNVB\KNVB_PPT_Template_20100208\KNVB_PPT_Template_20100208\ÔÇó OPGELEVERD; LOSSE ELEMENTEN\PNG\KNVB_Corporate_Achtergrond+Vlak.png"/>
          <p:cNvPicPr>
            <a:picLocks noChangeAspect="1" noChangeArrowheads="1"/>
          </p:cNvPicPr>
          <p:nvPr/>
        </p:nvPicPr>
        <p:blipFill>
          <a:blip r:embed="rId11" cstate="print"/>
          <a:srcRect/>
          <a:stretch>
            <a:fillRect/>
          </a:stretch>
        </p:blipFill>
        <p:spPr bwMode="auto">
          <a:xfrm>
            <a:off x="0" y="0"/>
            <a:ext cx="9144000" cy="6858000"/>
          </a:xfrm>
          <a:prstGeom prst="rect">
            <a:avLst/>
          </a:prstGeom>
          <a:noFill/>
        </p:spPr>
      </p:pic>
      <p:sp>
        <p:nvSpPr>
          <p:cNvPr id="2" name="Tijdelijke aanduiding voor titel 1"/>
          <p:cNvSpPr>
            <a:spLocks noGrp="1"/>
          </p:cNvSpPr>
          <p:nvPr>
            <p:ph type="title"/>
          </p:nvPr>
        </p:nvSpPr>
        <p:spPr>
          <a:xfrm>
            <a:off x="594000" y="1357298"/>
            <a:ext cx="8002800" cy="489600"/>
          </a:xfrm>
          <a:prstGeom prst="rect">
            <a:avLst/>
          </a:prstGeom>
        </p:spPr>
        <p:txBody>
          <a:bodyPr vert="horz" lIns="0" tIns="45720" rIns="0" bIns="45720" rtlCol="0" anchor="ctr">
            <a:no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594000" y="2131200"/>
            <a:ext cx="8082000" cy="3718800"/>
          </a:xfrm>
          <a:prstGeom prst="rect">
            <a:avLst/>
          </a:prstGeom>
        </p:spPr>
        <p:txBody>
          <a:bodyPr vert="horz" lIns="0" tIns="45720" rIns="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1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Klik om de modelstijlen te bewerken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Tweede niveau</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Derde niveau</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Vierde niveau</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Vijfde niveau</a:t>
            </a:r>
            <a:endParaRPr kumimoji="0" lang="nl-NL"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8" name="Picture 3" descr="D:\Projecten\KNVB\KNVB_PPT_Template_20100208\KNVB_PPT_Template_20100208\ÔÇó OPGELEVERD; LOSSE ELEMENTEN\PNG\KNVB_Corporate_Footer.png"/>
          <p:cNvPicPr>
            <a:picLocks noChangeAspect="1" noChangeArrowheads="1"/>
          </p:cNvPicPr>
          <p:nvPr/>
        </p:nvPicPr>
        <p:blipFill>
          <a:blip r:embed="rId12" cstate="print"/>
          <a:srcRect/>
          <a:stretch>
            <a:fillRect/>
          </a:stretch>
        </p:blipFill>
        <p:spPr bwMode="auto">
          <a:xfrm>
            <a:off x="428596" y="6422400"/>
            <a:ext cx="8293100" cy="265112"/>
          </a:xfrm>
          <a:prstGeom prst="rect">
            <a:avLst/>
          </a:prstGeom>
          <a:noFill/>
        </p:spPr>
      </p:pic>
      <p:sp>
        <p:nvSpPr>
          <p:cNvPr id="11" name="TotalPage"/>
          <p:cNvSpPr txBox="1"/>
          <p:nvPr/>
        </p:nvSpPr>
        <p:spPr>
          <a:xfrm>
            <a:off x="7312528" y="5979600"/>
            <a:ext cx="1260000" cy="180000"/>
          </a:xfrm>
          <a:prstGeom prst="rect">
            <a:avLst/>
          </a:prstGeom>
          <a:solidFill>
            <a:srgbClr val="006CB6"/>
          </a:solidFill>
        </p:spPr>
        <p:txBody>
          <a:bodyPr wrap="square" tIns="0" bIns="0" rtlCol="0" anchor="ctr" anchorCtr="0">
            <a:noAutofit/>
          </a:bodyPr>
          <a:lstStyle/>
          <a:p>
            <a:pPr algn="ctr"/>
            <a:r>
              <a:rPr lang="nl-NL" sz="700" b="1" i="0" kern="1200" baseline="0" smtClean="0">
                <a:solidFill>
                  <a:schemeClr val="bg1"/>
                </a:solidFill>
                <a:latin typeface="Arial" pitchFamily="34" charset="0"/>
                <a:ea typeface="+mn-ea"/>
                <a:cs typeface="+mn-cs"/>
              </a:rPr>
              <a:t>PAGINA </a:t>
            </a:r>
            <a:fld id="{7804D512-A4B6-4310-B052-22A2102F2D4C}" type="slidenum">
              <a:rPr lang="nl-NL" sz="700" b="1" i="0" kern="1200" baseline="0" smtClean="0">
                <a:solidFill>
                  <a:schemeClr val="bg1"/>
                </a:solidFill>
                <a:latin typeface="Arial" pitchFamily="34" charset="0"/>
                <a:ea typeface="+mn-ea"/>
                <a:cs typeface="+mn-cs"/>
              </a:rPr>
              <a:t>‹nr.›</a:t>
            </a:fld>
            <a:r>
              <a:rPr lang="nl-NL" sz="700" b="1" i="0" kern="1200" baseline="0" smtClean="0">
                <a:solidFill>
                  <a:schemeClr val="bg1"/>
                </a:solidFill>
                <a:latin typeface="Arial" pitchFamily="34" charset="0"/>
                <a:ea typeface="+mn-ea"/>
                <a:cs typeface="+mn-cs"/>
              </a:rPr>
              <a:t> VAN 34</a:t>
            </a:r>
            <a:endParaRPr lang="nl-NL" sz="700" b="1" i="0" kern="1200" baseline="0" dirty="0">
              <a:solidFill>
                <a:schemeClr val="bg1"/>
              </a:solidFill>
              <a:latin typeface="Arial" pitchFamily="34" charset="0"/>
              <a:ea typeface="+mn-ea"/>
              <a:cs typeface="+mn-cs"/>
            </a:endParaRPr>
          </a:p>
        </p:txBody>
      </p:sp>
      <p:sp>
        <p:nvSpPr>
          <p:cNvPr id="12" name="titlefooter"/>
          <p:cNvSpPr txBox="1"/>
          <p:nvPr/>
        </p:nvSpPr>
        <p:spPr>
          <a:xfrm>
            <a:off x="594000" y="5979600"/>
            <a:ext cx="1260000" cy="180000"/>
          </a:xfrm>
          <a:prstGeom prst="rect">
            <a:avLst/>
          </a:prstGeom>
          <a:solidFill>
            <a:srgbClr val="006CB6"/>
          </a:solidFill>
        </p:spPr>
        <p:txBody>
          <a:bodyPr wrap="square" tIns="0" bIns="0" rtlCol="0" anchor="ctr" anchorCtr="0">
            <a:noAutofit/>
          </a:bodyPr>
          <a:lstStyle/>
          <a:p>
            <a:pPr algn="ctr"/>
            <a:r>
              <a:rPr lang="nl-NL" sz="700" b="1" smtClean="0">
                <a:solidFill>
                  <a:schemeClr val="bg1"/>
                </a:solidFill>
                <a:latin typeface="Arial" pitchFamily="34" charset="0"/>
                <a:cs typeface="Arial" pitchFamily="34" charset="0"/>
              </a:rPr>
              <a:t>N.V. 06-04-2015</a:t>
            </a:r>
            <a:endParaRPr lang="nl-NL" sz="700" b="1" dirty="0">
              <a:solidFill>
                <a:srgbClr val="00B0F0"/>
              </a:solidFill>
              <a:latin typeface="Arial" pitchFamily="34" charset="0"/>
              <a:cs typeface="Arial" pitchFamily="34" charset="0"/>
            </a:endParaRPr>
          </a:p>
        </p:txBody>
      </p:sp>
      <p:pic>
        <p:nvPicPr>
          <p:cNvPr id="4098" name="logoklein" descr="C:\Projecten\KNVB\Merken\Paralympisch voetbalteam\Afbeeldingen logo\Logo_Paralympisch voetbalteam_Klein.png"/>
          <p:cNvPicPr>
            <a:picLocks noChangeAspect="1" noChangeArrowheads="1"/>
          </p:cNvPicPr>
          <p:nvPr/>
        </p:nvPicPr>
        <p:blipFill>
          <a:blip r:embed="rId13" cstate="print"/>
          <a:srcRect l="2602" t="2520"/>
          <a:stretch>
            <a:fillRect/>
          </a:stretch>
        </p:blipFill>
        <p:spPr bwMode="auto">
          <a:xfrm>
            <a:off x="7063740" y="213360"/>
            <a:ext cx="1626932" cy="956327"/>
          </a:xfrm>
          <a:prstGeom prst="rect">
            <a:avLst/>
          </a:prstGeom>
          <a:noFill/>
        </p:spPr>
      </p:pic>
    </p:spTree>
  </p:cSld>
  <p:clrMap bg1="lt1" tx1="dk1" bg2="lt2" tx2="dk2" accent1="accent1" accent2="accent2" accent3="accent3" accent4="accent4" accent5="accent5" accent6="accent6" hlink="hlink" folHlink="folHlink"/>
  <p:sldLayoutIdLst>
    <p:sldLayoutId id="2147483833" r:id="rId1"/>
    <p:sldLayoutId id="2147483841" r:id="rId2"/>
    <p:sldLayoutId id="2147483834" r:id="rId3"/>
    <p:sldLayoutId id="2147483835" r:id="rId4"/>
    <p:sldLayoutId id="2147483836" r:id="rId5"/>
    <p:sldLayoutId id="2147483837" r:id="rId6"/>
    <p:sldLayoutId id="2147483838" r:id="rId7"/>
    <p:sldLayoutId id="2147483839" r:id="rId8"/>
    <p:sldLayoutId id="2147483840" r:id="rId9"/>
  </p:sldLayoutIdLst>
  <p:hf hdr="0"/>
  <p:txStyles>
    <p:titleStyle>
      <a:lvl1pPr algn="l" defTabSz="914400" rtl="0" eaLnBrk="1" latinLnBrk="0" hangingPunct="1">
        <a:spcBef>
          <a:spcPct val="0"/>
        </a:spcBef>
        <a:buNone/>
        <a:defRPr lang="nl-NL" sz="2100" kern="1200" cap="all" baseline="0" dirty="0">
          <a:solidFill>
            <a:schemeClr val="tx2"/>
          </a:solidFill>
          <a:latin typeface="Arial Black" pitchFamily="34" charset="0"/>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D:\Projecten\KNVB\KNVB_PPT_Template_20100208\KNVB_PPT_Template_20100208\ÔÇó OPGELEVERD; LOSSE ELEMENTEN\PNG\KNVB_Corporate_Achtergrond+Vlak.png"/>
          <p:cNvPicPr>
            <a:picLocks noChangeAspect="1" noChangeArrowheads="1"/>
          </p:cNvPicPr>
          <p:nvPr/>
        </p:nvPicPr>
        <p:blipFill>
          <a:blip r:embed="rId11" cstate="print"/>
          <a:srcRect/>
          <a:stretch>
            <a:fillRect/>
          </a:stretch>
        </p:blipFill>
        <p:spPr bwMode="auto">
          <a:xfrm>
            <a:off x="0" y="0"/>
            <a:ext cx="9144000" cy="6858000"/>
          </a:xfrm>
          <a:prstGeom prst="rect">
            <a:avLst/>
          </a:prstGeom>
          <a:noFill/>
        </p:spPr>
      </p:pic>
      <p:sp>
        <p:nvSpPr>
          <p:cNvPr id="2" name="Tijdelijke aanduiding voor titel 1"/>
          <p:cNvSpPr>
            <a:spLocks noGrp="1"/>
          </p:cNvSpPr>
          <p:nvPr>
            <p:ph type="title"/>
          </p:nvPr>
        </p:nvSpPr>
        <p:spPr>
          <a:xfrm>
            <a:off x="594000" y="1357298"/>
            <a:ext cx="8002800" cy="489600"/>
          </a:xfrm>
          <a:prstGeom prst="rect">
            <a:avLst/>
          </a:prstGeom>
        </p:spPr>
        <p:txBody>
          <a:bodyPr vert="horz" lIns="0" tIns="45720" rIns="0" bIns="45720" rtlCol="0" anchor="ctr">
            <a:no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594000" y="2131200"/>
            <a:ext cx="8082000" cy="3718800"/>
          </a:xfrm>
          <a:prstGeom prst="rect">
            <a:avLst/>
          </a:prstGeom>
        </p:spPr>
        <p:txBody>
          <a:bodyPr vert="horz" lIns="0" tIns="45720" rIns="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1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Klik om de modelstijlen te bewerken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Tweede niveau</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Derde niveau</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Vierde niveau</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Vijfde niveau</a:t>
            </a:r>
            <a:endParaRPr kumimoji="0" lang="nl-NL"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8" name="Picture 3" descr="D:\Projecten\KNVB\KNVB_PPT_Template_20100208\KNVB_PPT_Template_20100208\ÔÇó OPGELEVERD; LOSSE ELEMENTEN\PNG\KNVB_Corporate_Footer.png"/>
          <p:cNvPicPr>
            <a:picLocks noChangeAspect="1" noChangeArrowheads="1"/>
          </p:cNvPicPr>
          <p:nvPr/>
        </p:nvPicPr>
        <p:blipFill>
          <a:blip r:embed="rId12" cstate="print"/>
          <a:srcRect/>
          <a:stretch>
            <a:fillRect/>
          </a:stretch>
        </p:blipFill>
        <p:spPr bwMode="auto">
          <a:xfrm>
            <a:off x="428596" y="6422400"/>
            <a:ext cx="8293100" cy="265112"/>
          </a:xfrm>
          <a:prstGeom prst="rect">
            <a:avLst/>
          </a:prstGeom>
          <a:noFill/>
        </p:spPr>
      </p:pic>
      <p:sp>
        <p:nvSpPr>
          <p:cNvPr id="11" name="TotalPage"/>
          <p:cNvSpPr txBox="1"/>
          <p:nvPr/>
        </p:nvSpPr>
        <p:spPr>
          <a:xfrm>
            <a:off x="7312528" y="5979600"/>
            <a:ext cx="1260000" cy="180000"/>
          </a:xfrm>
          <a:prstGeom prst="rect">
            <a:avLst/>
          </a:prstGeom>
          <a:solidFill>
            <a:srgbClr val="006CB6"/>
          </a:solidFill>
        </p:spPr>
        <p:txBody>
          <a:bodyPr wrap="square" tIns="0" bIns="0" rtlCol="0" anchor="ctr" anchorCtr="0">
            <a:noAutofit/>
          </a:bodyPr>
          <a:lstStyle/>
          <a:p>
            <a:pPr algn="ctr"/>
            <a:r>
              <a:rPr lang="nl-NL" sz="700" b="1" i="0" kern="1200" baseline="0" smtClean="0">
                <a:solidFill>
                  <a:schemeClr val="bg1"/>
                </a:solidFill>
                <a:latin typeface="Arial" pitchFamily="34" charset="0"/>
                <a:ea typeface="+mn-ea"/>
                <a:cs typeface="+mn-cs"/>
              </a:rPr>
              <a:t>PAGINA </a:t>
            </a:r>
            <a:fld id="{63666CF1-B9AC-46A4-8829-DF6588C6E984}" type="slidenum">
              <a:rPr lang="nl-NL" sz="700" b="1" i="0" kern="1200" baseline="0" smtClean="0">
                <a:solidFill>
                  <a:schemeClr val="bg1"/>
                </a:solidFill>
                <a:latin typeface="Arial" pitchFamily="34" charset="0"/>
                <a:ea typeface="+mn-ea"/>
                <a:cs typeface="+mn-cs"/>
              </a:rPr>
              <a:t>‹nr.›</a:t>
            </a:fld>
            <a:r>
              <a:rPr lang="nl-NL" sz="700" b="1" i="0" kern="1200" baseline="0" smtClean="0">
                <a:solidFill>
                  <a:schemeClr val="bg1"/>
                </a:solidFill>
                <a:latin typeface="Arial" pitchFamily="34" charset="0"/>
                <a:ea typeface="+mn-ea"/>
                <a:cs typeface="+mn-cs"/>
              </a:rPr>
              <a:t> VAN 34</a:t>
            </a:r>
            <a:endParaRPr lang="nl-NL" sz="700" b="1" i="0" kern="1200" baseline="0" dirty="0">
              <a:solidFill>
                <a:schemeClr val="bg1"/>
              </a:solidFill>
              <a:latin typeface="Arial" pitchFamily="34" charset="0"/>
              <a:ea typeface="+mn-ea"/>
              <a:cs typeface="+mn-cs"/>
            </a:endParaRPr>
          </a:p>
        </p:txBody>
      </p:sp>
      <p:sp>
        <p:nvSpPr>
          <p:cNvPr id="12" name="titlefooter"/>
          <p:cNvSpPr txBox="1"/>
          <p:nvPr/>
        </p:nvSpPr>
        <p:spPr>
          <a:xfrm>
            <a:off x="594000" y="5979600"/>
            <a:ext cx="1260000" cy="180000"/>
          </a:xfrm>
          <a:prstGeom prst="rect">
            <a:avLst/>
          </a:prstGeom>
          <a:solidFill>
            <a:srgbClr val="006CB6"/>
          </a:solidFill>
        </p:spPr>
        <p:txBody>
          <a:bodyPr wrap="square" tIns="0" bIns="0" rtlCol="0" anchor="ctr" anchorCtr="0">
            <a:noAutofit/>
          </a:bodyPr>
          <a:lstStyle/>
          <a:p>
            <a:pPr algn="ctr"/>
            <a:r>
              <a:rPr lang="nl-NL" sz="700" b="1" smtClean="0">
                <a:solidFill>
                  <a:schemeClr val="bg1"/>
                </a:solidFill>
                <a:latin typeface="Arial" pitchFamily="34" charset="0"/>
                <a:cs typeface="Arial" pitchFamily="34" charset="0"/>
              </a:rPr>
              <a:t>N.V. 06-04-2015</a:t>
            </a:r>
            <a:endParaRPr lang="nl-NL" sz="700" b="1" dirty="0">
              <a:solidFill>
                <a:srgbClr val="00B0F0"/>
              </a:solidFill>
              <a:latin typeface="Arial" pitchFamily="34" charset="0"/>
              <a:cs typeface="Arial" pitchFamily="34" charset="0"/>
            </a:endParaRPr>
          </a:p>
        </p:txBody>
      </p:sp>
      <p:pic>
        <p:nvPicPr>
          <p:cNvPr id="3074" name="logoklein" descr="C:\Projecten\KNVB\Merken\Talentteam\Afbeeldingen logo\Logo_Talentteam_Klein.png"/>
          <p:cNvPicPr>
            <a:picLocks noChangeAspect="1" noChangeArrowheads="1"/>
          </p:cNvPicPr>
          <p:nvPr/>
        </p:nvPicPr>
        <p:blipFill>
          <a:blip r:embed="rId13" cstate="print"/>
          <a:srcRect l="1462" t="2898"/>
          <a:stretch>
            <a:fillRect/>
          </a:stretch>
        </p:blipFill>
        <p:spPr bwMode="auto">
          <a:xfrm>
            <a:off x="7044690" y="217170"/>
            <a:ext cx="1645982" cy="955935"/>
          </a:xfrm>
          <a:prstGeom prst="rect">
            <a:avLst/>
          </a:prstGeom>
          <a:noFill/>
        </p:spPr>
      </p:pic>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Lst>
  <p:hf hdr="0"/>
  <p:txStyles>
    <p:titleStyle>
      <a:lvl1pPr algn="l" defTabSz="914400" rtl="0" eaLnBrk="1" latinLnBrk="0" hangingPunct="1">
        <a:spcBef>
          <a:spcPct val="0"/>
        </a:spcBef>
        <a:buNone/>
        <a:defRPr lang="nl-NL" sz="2100" kern="1200" cap="all" baseline="0" dirty="0">
          <a:solidFill>
            <a:schemeClr val="tx2"/>
          </a:solidFill>
          <a:latin typeface="Arial Black" pitchFamily="34" charset="0"/>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2" descr="D:\Projecten\KNVB\KNVB_PPT_Template_20100208\KNVB_PPT_Template_20100208\ÔÇó OPGELEVERD; LOSSE ELEMENTEN\PNG\KNVB_Corporate_Achtergrond.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cxnSp>
        <p:nvCxnSpPr>
          <p:cNvPr id="9" name="Rechte verbindingslijn 8"/>
          <p:cNvCxnSpPr/>
          <p:nvPr/>
        </p:nvCxnSpPr>
        <p:spPr>
          <a:xfrm>
            <a:off x="417808" y="5607050"/>
            <a:ext cx="8307092" cy="1588"/>
          </a:xfrm>
          <a:prstGeom prst="line">
            <a:avLst/>
          </a:prstGeom>
          <a:ln w="3175" cap="flat" cmpd="sng" algn="ctr">
            <a:solidFill>
              <a:srgbClr val="8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sponsorbalk" descr="Sponsorbalk.png"/>
          <p:cNvPicPr>
            <a:picLocks noChangeAspect="1"/>
          </p:cNvPicPr>
          <p:nvPr userDrawn="1"/>
        </p:nvPicPr>
        <p:blipFill>
          <a:blip r:embed="rId4" cstate="print"/>
          <a:stretch>
            <a:fillRect/>
          </a:stretch>
        </p:blipFill>
        <p:spPr>
          <a:xfrm>
            <a:off x="428400" y="5961600"/>
            <a:ext cx="7559055" cy="536449"/>
          </a:xfrm>
          <a:prstGeom prst="rect">
            <a:avLst/>
          </a:prstGeom>
        </p:spPr>
      </p:pic>
    </p:spTree>
  </p:cSld>
  <p:clrMap bg1="lt1" tx1="dk1" bg2="lt2" tx2="dk2" accent1="accent1" accent2="accent2" accent3="accent3" accent4="accent4" accent5="accent5" accent6="accent6" hlink="hlink" folHlink="folHlink"/>
  <p:sldLayoutIdLst>
    <p:sldLayoutId id="2147483678"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D:\Projecten\KNVB\KNVB_PPT_Template_20100208\KNVB_PPT_Template_20100208\ÔÇó OPGELEVERD; LOSSE ELEMENTEN\PNG\KNVB_Corporate_Achtergrond+Vlak.png"/>
          <p:cNvPicPr>
            <a:picLocks noChangeAspect="1" noChangeArrowheads="1"/>
          </p:cNvPicPr>
          <p:nvPr/>
        </p:nvPicPr>
        <p:blipFill>
          <a:blip r:embed="rId12" cstate="print"/>
          <a:srcRect/>
          <a:stretch>
            <a:fillRect/>
          </a:stretch>
        </p:blipFill>
        <p:spPr bwMode="auto">
          <a:xfrm>
            <a:off x="0" y="0"/>
            <a:ext cx="9144000" cy="6858000"/>
          </a:xfrm>
          <a:prstGeom prst="rect">
            <a:avLst/>
          </a:prstGeom>
          <a:noFill/>
        </p:spPr>
      </p:pic>
      <p:sp>
        <p:nvSpPr>
          <p:cNvPr id="2" name="Tijdelijke aanduiding voor titel 1"/>
          <p:cNvSpPr>
            <a:spLocks noGrp="1"/>
          </p:cNvSpPr>
          <p:nvPr>
            <p:ph type="title"/>
          </p:nvPr>
        </p:nvSpPr>
        <p:spPr>
          <a:xfrm>
            <a:off x="594000" y="1357298"/>
            <a:ext cx="8002800" cy="489600"/>
          </a:xfrm>
          <a:prstGeom prst="rect">
            <a:avLst/>
          </a:prstGeom>
        </p:spPr>
        <p:txBody>
          <a:bodyPr vert="horz" lIns="0" tIns="45720" rIns="0" bIns="45720" rtlCol="0" anchor="ctr">
            <a:no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594000" y="2131200"/>
            <a:ext cx="8082000" cy="3718800"/>
          </a:xfrm>
          <a:prstGeom prst="rect">
            <a:avLst/>
          </a:prstGeom>
        </p:spPr>
        <p:txBody>
          <a:bodyPr vert="horz" lIns="0" tIns="45720" rIns="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1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Klik om de modelstijlen te bewerken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Tweede niveau</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Derde niveau</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Vierde niveau</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Vijfde niveau</a:t>
            </a:r>
            <a:endParaRPr kumimoji="0" lang="nl-NL"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8" name="Picture 3" descr="D:\Projecten\KNVB\KNVB_PPT_Template_20100208\KNVB_PPT_Template_20100208\ÔÇó OPGELEVERD; LOSSE ELEMENTEN\PNG\KNVB_Corporate_Footer.png"/>
          <p:cNvPicPr>
            <a:picLocks noChangeAspect="1" noChangeArrowheads="1"/>
          </p:cNvPicPr>
          <p:nvPr/>
        </p:nvPicPr>
        <p:blipFill>
          <a:blip r:embed="rId13" cstate="print"/>
          <a:srcRect/>
          <a:stretch>
            <a:fillRect/>
          </a:stretch>
        </p:blipFill>
        <p:spPr bwMode="auto">
          <a:xfrm>
            <a:off x="428596" y="6422400"/>
            <a:ext cx="8293100" cy="265112"/>
          </a:xfrm>
          <a:prstGeom prst="rect">
            <a:avLst/>
          </a:prstGeom>
          <a:noFill/>
        </p:spPr>
      </p:pic>
      <p:sp>
        <p:nvSpPr>
          <p:cNvPr id="11" name="TotalPage"/>
          <p:cNvSpPr txBox="1"/>
          <p:nvPr/>
        </p:nvSpPr>
        <p:spPr>
          <a:xfrm>
            <a:off x="7312528" y="5979600"/>
            <a:ext cx="1260000" cy="180000"/>
          </a:xfrm>
          <a:prstGeom prst="rect">
            <a:avLst/>
          </a:prstGeom>
          <a:solidFill>
            <a:srgbClr val="F17A20"/>
          </a:solidFill>
        </p:spPr>
        <p:txBody>
          <a:bodyPr wrap="square" tIns="0" bIns="0" rtlCol="0" anchor="ctr" anchorCtr="0">
            <a:noAutofit/>
          </a:bodyPr>
          <a:lstStyle/>
          <a:p>
            <a:pPr algn="ctr"/>
            <a:r>
              <a:rPr lang="nl-NL" sz="700" b="1" i="0" kern="1200" baseline="0" smtClean="0">
                <a:solidFill>
                  <a:schemeClr val="bg1"/>
                </a:solidFill>
                <a:latin typeface="Arial" pitchFamily="34" charset="0"/>
                <a:ea typeface="+mn-ea"/>
                <a:cs typeface="+mn-cs"/>
              </a:rPr>
              <a:t>PAGINA </a:t>
            </a:r>
            <a:fld id="{5377AFFD-999B-4A42-8628-98713F345A7B}" type="slidenum">
              <a:rPr lang="nl-NL" sz="700" b="1" i="0" kern="1200" baseline="0" smtClean="0">
                <a:solidFill>
                  <a:schemeClr val="bg1"/>
                </a:solidFill>
                <a:latin typeface="Arial" pitchFamily="34" charset="0"/>
                <a:ea typeface="+mn-ea"/>
                <a:cs typeface="+mn-cs"/>
              </a:rPr>
              <a:t>‹nr.›</a:t>
            </a:fld>
            <a:r>
              <a:rPr lang="nl-NL" sz="700" b="1" i="0" kern="1200" baseline="0" smtClean="0">
                <a:solidFill>
                  <a:schemeClr val="bg1"/>
                </a:solidFill>
                <a:latin typeface="Arial" pitchFamily="34" charset="0"/>
                <a:ea typeface="+mn-ea"/>
                <a:cs typeface="+mn-cs"/>
              </a:rPr>
              <a:t> VAN 34</a:t>
            </a:r>
            <a:endParaRPr lang="nl-NL" sz="700" b="1" i="0" kern="1200" baseline="0" dirty="0">
              <a:solidFill>
                <a:schemeClr val="bg1"/>
              </a:solidFill>
              <a:latin typeface="Arial" pitchFamily="34" charset="0"/>
              <a:ea typeface="+mn-ea"/>
              <a:cs typeface="+mn-cs"/>
            </a:endParaRPr>
          </a:p>
        </p:txBody>
      </p:sp>
      <p:sp>
        <p:nvSpPr>
          <p:cNvPr id="12" name="titlefooter"/>
          <p:cNvSpPr txBox="1"/>
          <p:nvPr/>
        </p:nvSpPr>
        <p:spPr>
          <a:xfrm>
            <a:off x="594000" y="5979600"/>
            <a:ext cx="1260000" cy="180000"/>
          </a:xfrm>
          <a:prstGeom prst="rect">
            <a:avLst/>
          </a:prstGeom>
          <a:solidFill>
            <a:srgbClr val="F17A20"/>
          </a:solidFill>
        </p:spPr>
        <p:txBody>
          <a:bodyPr wrap="square" tIns="0" bIns="0" rtlCol="0" anchor="ctr" anchorCtr="0">
            <a:noAutofit/>
          </a:bodyPr>
          <a:lstStyle/>
          <a:p>
            <a:pPr algn="ctr"/>
            <a:r>
              <a:rPr lang="nl-NL" sz="700" b="1" smtClean="0">
                <a:solidFill>
                  <a:schemeClr val="bg1"/>
                </a:solidFill>
                <a:latin typeface="Arial" pitchFamily="34" charset="0"/>
                <a:cs typeface="Arial" pitchFamily="34" charset="0"/>
              </a:rPr>
              <a:t>N.V. 06-04-2015</a:t>
            </a:r>
            <a:endParaRPr lang="nl-NL" sz="700" b="1" dirty="0">
              <a:solidFill>
                <a:srgbClr val="00B0F0"/>
              </a:solidFill>
              <a:latin typeface="Arial" pitchFamily="34" charset="0"/>
              <a:cs typeface="Arial" pitchFamily="34" charset="0"/>
            </a:endParaRPr>
          </a:p>
        </p:txBody>
      </p:sp>
      <p:pic>
        <p:nvPicPr>
          <p:cNvPr id="10" name="logoklein" descr="Logo_Nederlands elftal_Klein.png"/>
          <p:cNvPicPr>
            <a:picLocks noChangeAspect="1"/>
          </p:cNvPicPr>
          <p:nvPr/>
        </p:nvPicPr>
        <p:blipFill>
          <a:blip r:embed="rId14" cstate="print"/>
          <a:stretch>
            <a:fillRect/>
          </a:stretch>
        </p:blipFill>
        <p:spPr>
          <a:xfrm>
            <a:off x="7923600" y="136799"/>
            <a:ext cx="688849" cy="1024130"/>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852" r:id="rId9"/>
    <p:sldLayoutId id="2147483860" r:id="rId10"/>
  </p:sldLayoutIdLst>
  <p:hf hdr="0"/>
  <p:txStyles>
    <p:titleStyle>
      <a:lvl1pPr algn="l" defTabSz="914400" rtl="0" eaLnBrk="1" latinLnBrk="0" hangingPunct="1">
        <a:spcBef>
          <a:spcPct val="0"/>
        </a:spcBef>
        <a:buNone/>
        <a:defRPr lang="nl-NL" sz="2100" kern="1200" cap="all" baseline="0" dirty="0">
          <a:solidFill>
            <a:schemeClr val="tx2"/>
          </a:solidFill>
          <a:latin typeface="Arial Black" pitchFamily="34" charset="0"/>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D:\Projecten\KNVB\KNVB_PPT_Template_20100208\KNVB_PPT_Template_20100208\ÔÇó OPGELEVERD; LOSSE ELEMENTEN\PNG\KNVB_Corporate_Achtergrond+Vlak.png"/>
          <p:cNvPicPr>
            <a:picLocks noChangeAspect="1" noChangeArrowheads="1"/>
          </p:cNvPicPr>
          <p:nvPr/>
        </p:nvPicPr>
        <p:blipFill>
          <a:blip r:embed="rId10" cstate="print"/>
          <a:srcRect/>
          <a:stretch>
            <a:fillRect/>
          </a:stretch>
        </p:blipFill>
        <p:spPr bwMode="auto">
          <a:xfrm>
            <a:off x="0" y="0"/>
            <a:ext cx="9144000" cy="6858000"/>
          </a:xfrm>
          <a:prstGeom prst="rect">
            <a:avLst/>
          </a:prstGeom>
          <a:noFill/>
        </p:spPr>
      </p:pic>
      <p:sp>
        <p:nvSpPr>
          <p:cNvPr id="2" name="Tijdelijke aanduiding voor titel 1"/>
          <p:cNvSpPr>
            <a:spLocks noGrp="1"/>
          </p:cNvSpPr>
          <p:nvPr>
            <p:ph type="title"/>
          </p:nvPr>
        </p:nvSpPr>
        <p:spPr>
          <a:xfrm>
            <a:off x="594000" y="1357298"/>
            <a:ext cx="8002800" cy="489600"/>
          </a:xfrm>
          <a:prstGeom prst="rect">
            <a:avLst/>
          </a:prstGeom>
        </p:spPr>
        <p:txBody>
          <a:bodyPr vert="horz" lIns="0" tIns="45720" rIns="0" bIns="45720" rtlCol="0" anchor="ctr">
            <a:no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594000" y="2131200"/>
            <a:ext cx="8082000" cy="3718800"/>
          </a:xfrm>
          <a:prstGeom prst="rect">
            <a:avLst/>
          </a:prstGeom>
        </p:spPr>
        <p:txBody>
          <a:bodyPr vert="horz" lIns="0" tIns="45720" rIns="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1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Klik om de modelstijlen te bewerken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Tweede niveau</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Derde niveau</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Vierde niveau</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Vijfde niveau</a:t>
            </a:r>
            <a:endParaRPr kumimoji="0" lang="nl-NL"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8" name="Picture 3" descr="D:\Projecten\KNVB\KNVB_PPT_Template_20100208\KNVB_PPT_Template_20100208\ÔÇó OPGELEVERD; LOSSE ELEMENTEN\PNG\KNVB_Corporate_Footer.png"/>
          <p:cNvPicPr>
            <a:picLocks noChangeAspect="1" noChangeArrowheads="1"/>
          </p:cNvPicPr>
          <p:nvPr/>
        </p:nvPicPr>
        <p:blipFill>
          <a:blip r:embed="rId11" cstate="print"/>
          <a:srcRect/>
          <a:stretch>
            <a:fillRect/>
          </a:stretch>
        </p:blipFill>
        <p:spPr bwMode="auto">
          <a:xfrm>
            <a:off x="428596" y="6422400"/>
            <a:ext cx="8293100" cy="265112"/>
          </a:xfrm>
          <a:prstGeom prst="rect">
            <a:avLst/>
          </a:prstGeom>
          <a:noFill/>
        </p:spPr>
      </p:pic>
      <p:sp>
        <p:nvSpPr>
          <p:cNvPr id="11" name="TotalPage"/>
          <p:cNvSpPr txBox="1"/>
          <p:nvPr/>
        </p:nvSpPr>
        <p:spPr>
          <a:xfrm>
            <a:off x="7312528" y="5979600"/>
            <a:ext cx="1260000" cy="180000"/>
          </a:xfrm>
          <a:prstGeom prst="rect">
            <a:avLst/>
          </a:prstGeom>
          <a:solidFill>
            <a:srgbClr val="000000"/>
          </a:solidFill>
        </p:spPr>
        <p:txBody>
          <a:bodyPr wrap="square" tIns="0" bIns="0" rtlCol="0" anchor="ctr" anchorCtr="0">
            <a:noAutofit/>
          </a:bodyPr>
          <a:lstStyle/>
          <a:p>
            <a:pPr algn="ctr"/>
            <a:r>
              <a:rPr lang="nl-NL" sz="700" b="1" i="0" kern="1200" baseline="0" smtClean="0">
                <a:solidFill>
                  <a:schemeClr val="bg1"/>
                </a:solidFill>
                <a:latin typeface="Arial" pitchFamily="34" charset="0"/>
                <a:ea typeface="+mn-ea"/>
                <a:cs typeface="+mn-cs"/>
              </a:rPr>
              <a:t>PAGINA </a:t>
            </a:r>
            <a:fld id="{B5127D29-7880-4D15-AEBE-06E9B82E4A21}" type="slidenum">
              <a:rPr lang="nl-NL" sz="700" b="1" i="0" kern="1200" baseline="0" smtClean="0">
                <a:solidFill>
                  <a:schemeClr val="bg1"/>
                </a:solidFill>
                <a:latin typeface="Arial" pitchFamily="34" charset="0"/>
                <a:ea typeface="+mn-ea"/>
                <a:cs typeface="+mn-cs"/>
              </a:rPr>
              <a:t>‹nr.›</a:t>
            </a:fld>
            <a:r>
              <a:rPr lang="nl-NL" sz="700" b="1" i="0" kern="1200" baseline="0" smtClean="0">
                <a:solidFill>
                  <a:schemeClr val="bg1"/>
                </a:solidFill>
                <a:latin typeface="Arial" pitchFamily="34" charset="0"/>
                <a:ea typeface="+mn-ea"/>
                <a:cs typeface="+mn-cs"/>
              </a:rPr>
              <a:t> VAN 34</a:t>
            </a:r>
            <a:endParaRPr lang="nl-NL" sz="700" b="1" i="0" kern="1200" baseline="0" dirty="0">
              <a:solidFill>
                <a:schemeClr val="bg1"/>
              </a:solidFill>
              <a:latin typeface="Arial" pitchFamily="34" charset="0"/>
              <a:ea typeface="+mn-ea"/>
              <a:cs typeface="+mn-cs"/>
            </a:endParaRPr>
          </a:p>
        </p:txBody>
      </p:sp>
      <p:sp>
        <p:nvSpPr>
          <p:cNvPr id="12" name="titlefooter"/>
          <p:cNvSpPr txBox="1"/>
          <p:nvPr/>
        </p:nvSpPr>
        <p:spPr>
          <a:xfrm>
            <a:off x="594000" y="5979600"/>
            <a:ext cx="1260000" cy="180000"/>
          </a:xfrm>
          <a:prstGeom prst="rect">
            <a:avLst/>
          </a:prstGeom>
          <a:solidFill>
            <a:srgbClr val="000000"/>
          </a:solidFill>
        </p:spPr>
        <p:txBody>
          <a:bodyPr wrap="square" tIns="0" bIns="0" rtlCol="0" anchor="ctr" anchorCtr="0">
            <a:noAutofit/>
          </a:bodyPr>
          <a:lstStyle/>
          <a:p>
            <a:pPr algn="ctr"/>
            <a:r>
              <a:rPr lang="nl-NL" sz="700" b="1" smtClean="0">
                <a:solidFill>
                  <a:schemeClr val="bg1"/>
                </a:solidFill>
                <a:latin typeface="Arial" pitchFamily="34" charset="0"/>
                <a:cs typeface="Arial" pitchFamily="34" charset="0"/>
              </a:rPr>
              <a:t>N.V. 06-04-2015</a:t>
            </a:r>
            <a:endParaRPr lang="nl-NL" sz="700" b="1" dirty="0">
              <a:solidFill>
                <a:srgbClr val="00B0F0"/>
              </a:solidFill>
              <a:latin typeface="Arial" pitchFamily="34" charset="0"/>
              <a:cs typeface="Arial" pitchFamily="34" charset="0"/>
            </a:endParaRPr>
          </a:p>
        </p:txBody>
      </p:sp>
      <p:pic>
        <p:nvPicPr>
          <p:cNvPr id="10" name="logoklein" descr="Logo_Voetbal.nl_Klein.png"/>
          <p:cNvPicPr>
            <a:picLocks noChangeAspect="1"/>
          </p:cNvPicPr>
          <p:nvPr/>
        </p:nvPicPr>
        <p:blipFill>
          <a:blip r:embed="rId12" cstate="print"/>
          <a:stretch>
            <a:fillRect/>
          </a:stretch>
        </p:blipFill>
        <p:spPr>
          <a:xfrm>
            <a:off x="6749999" y="536400"/>
            <a:ext cx="1880620" cy="274321"/>
          </a:xfrm>
          <a:prstGeom prst="rect">
            <a:avLst/>
          </a:prstGeom>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Lst>
  <p:hf hdr="0"/>
  <p:txStyles>
    <p:titleStyle>
      <a:lvl1pPr algn="l" defTabSz="914400" rtl="0" eaLnBrk="1" latinLnBrk="0" hangingPunct="1">
        <a:spcBef>
          <a:spcPct val="0"/>
        </a:spcBef>
        <a:buNone/>
        <a:defRPr lang="nl-NL" sz="2100" kern="1200" cap="all" baseline="0" dirty="0">
          <a:solidFill>
            <a:schemeClr val="tx2"/>
          </a:solidFill>
          <a:latin typeface="Arial Black" pitchFamily="34" charset="0"/>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D:\Projecten\KNVB\KNVB_PPT_Template_20100208\KNVB_PPT_Template_20100208\ÔÇó OPGELEVERD; LOSSE ELEMENTEN\PNG\KNVB_Corporate_Achtergrond+Vlak.png"/>
          <p:cNvPicPr>
            <a:picLocks noChangeAspect="1" noChangeArrowheads="1"/>
          </p:cNvPicPr>
          <p:nvPr/>
        </p:nvPicPr>
        <p:blipFill>
          <a:blip r:embed="rId10" cstate="print"/>
          <a:srcRect/>
          <a:stretch>
            <a:fillRect/>
          </a:stretch>
        </p:blipFill>
        <p:spPr bwMode="auto">
          <a:xfrm>
            <a:off x="0" y="0"/>
            <a:ext cx="9144000" cy="6858000"/>
          </a:xfrm>
          <a:prstGeom prst="rect">
            <a:avLst/>
          </a:prstGeom>
          <a:noFill/>
        </p:spPr>
      </p:pic>
      <p:sp>
        <p:nvSpPr>
          <p:cNvPr id="2" name="Tijdelijke aanduiding voor titel 1"/>
          <p:cNvSpPr>
            <a:spLocks noGrp="1"/>
          </p:cNvSpPr>
          <p:nvPr>
            <p:ph type="title"/>
          </p:nvPr>
        </p:nvSpPr>
        <p:spPr>
          <a:xfrm>
            <a:off x="594000" y="1357298"/>
            <a:ext cx="8002800" cy="489600"/>
          </a:xfrm>
          <a:prstGeom prst="rect">
            <a:avLst/>
          </a:prstGeom>
        </p:spPr>
        <p:txBody>
          <a:bodyPr vert="horz" lIns="0" tIns="45720" rIns="0" bIns="45720" rtlCol="0" anchor="ctr">
            <a:no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594000" y="2131200"/>
            <a:ext cx="8082000" cy="3718800"/>
          </a:xfrm>
          <a:prstGeom prst="rect">
            <a:avLst/>
          </a:prstGeom>
        </p:spPr>
        <p:txBody>
          <a:bodyPr vert="horz" lIns="0" tIns="45720" rIns="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1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Klik om de modelstijlen te bewerken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Tweede niveau</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Derde niveau</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Vierde niveau</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Vijfde niveau</a:t>
            </a:r>
            <a:endParaRPr kumimoji="0" lang="nl-NL"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8" name="Picture 3" descr="D:\Projecten\KNVB\KNVB_PPT_Template_20100208\KNVB_PPT_Template_20100208\ÔÇó OPGELEVERD; LOSSE ELEMENTEN\PNG\KNVB_Corporate_Footer.png"/>
          <p:cNvPicPr>
            <a:picLocks noChangeAspect="1" noChangeArrowheads="1"/>
          </p:cNvPicPr>
          <p:nvPr/>
        </p:nvPicPr>
        <p:blipFill>
          <a:blip r:embed="rId11" cstate="print"/>
          <a:srcRect/>
          <a:stretch>
            <a:fillRect/>
          </a:stretch>
        </p:blipFill>
        <p:spPr bwMode="auto">
          <a:xfrm>
            <a:off x="428596" y="6422400"/>
            <a:ext cx="8293100" cy="265112"/>
          </a:xfrm>
          <a:prstGeom prst="rect">
            <a:avLst/>
          </a:prstGeom>
          <a:noFill/>
        </p:spPr>
      </p:pic>
      <p:sp>
        <p:nvSpPr>
          <p:cNvPr id="11" name="TotalPage"/>
          <p:cNvSpPr txBox="1"/>
          <p:nvPr/>
        </p:nvSpPr>
        <p:spPr>
          <a:xfrm>
            <a:off x="7312528" y="5979600"/>
            <a:ext cx="1260000" cy="180000"/>
          </a:xfrm>
          <a:prstGeom prst="rect">
            <a:avLst/>
          </a:prstGeom>
          <a:solidFill>
            <a:srgbClr val="F17A20"/>
          </a:solidFill>
        </p:spPr>
        <p:txBody>
          <a:bodyPr wrap="square" tIns="0" bIns="0" rtlCol="0" anchor="ctr" anchorCtr="0">
            <a:noAutofit/>
          </a:bodyPr>
          <a:lstStyle/>
          <a:p>
            <a:pPr algn="ctr"/>
            <a:r>
              <a:rPr lang="nl-NL" sz="700" b="1" i="0" kern="1200" baseline="0" smtClean="0">
                <a:solidFill>
                  <a:schemeClr val="bg1"/>
                </a:solidFill>
                <a:latin typeface="Arial" pitchFamily="34" charset="0"/>
                <a:ea typeface="+mn-ea"/>
                <a:cs typeface="+mn-cs"/>
              </a:rPr>
              <a:t>PAGINA </a:t>
            </a:r>
            <a:fld id="{F2166593-AC93-4AD0-813B-CB159C4A543B}" type="slidenum">
              <a:rPr lang="nl-NL" sz="700" b="1" i="0" kern="1200" baseline="0" smtClean="0">
                <a:solidFill>
                  <a:schemeClr val="bg1"/>
                </a:solidFill>
                <a:latin typeface="Arial" pitchFamily="34" charset="0"/>
                <a:ea typeface="+mn-ea"/>
                <a:cs typeface="+mn-cs"/>
              </a:rPr>
              <a:t>‹nr.›</a:t>
            </a:fld>
            <a:r>
              <a:rPr lang="nl-NL" sz="700" b="1" i="0" kern="1200" baseline="0" smtClean="0">
                <a:solidFill>
                  <a:schemeClr val="bg1"/>
                </a:solidFill>
                <a:latin typeface="Arial" pitchFamily="34" charset="0"/>
                <a:ea typeface="+mn-ea"/>
                <a:cs typeface="+mn-cs"/>
              </a:rPr>
              <a:t> VAN 34</a:t>
            </a:r>
            <a:endParaRPr lang="nl-NL" sz="700" b="1" i="0" kern="1200" baseline="0" dirty="0">
              <a:solidFill>
                <a:schemeClr val="bg1"/>
              </a:solidFill>
              <a:latin typeface="Arial" pitchFamily="34" charset="0"/>
              <a:ea typeface="+mn-ea"/>
              <a:cs typeface="+mn-cs"/>
            </a:endParaRPr>
          </a:p>
        </p:txBody>
      </p:sp>
      <p:sp>
        <p:nvSpPr>
          <p:cNvPr id="12" name="titlefooter"/>
          <p:cNvSpPr txBox="1"/>
          <p:nvPr/>
        </p:nvSpPr>
        <p:spPr>
          <a:xfrm>
            <a:off x="594000" y="5979600"/>
            <a:ext cx="1260000" cy="180000"/>
          </a:xfrm>
          <a:prstGeom prst="rect">
            <a:avLst/>
          </a:prstGeom>
          <a:solidFill>
            <a:srgbClr val="F17A20"/>
          </a:solidFill>
        </p:spPr>
        <p:txBody>
          <a:bodyPr wrap="square" tIns="0" bIns="0" rtlCol="0" anchor="ctr" anchorCtr="0">
            <a:noAutofit/>
          </a:bodyPr>
          <a:lstStyle/>
          <a:p>
            <a:pPr algn="ctr"/>
            <a:r>
              <a:rPr lang="nl-NL" sz="700" b="1" smtClean="0">
                <a:solidFill>
                  <a:schemeClr val="bg1"/>
                </a:solidFill>
                <a:latin typeface="Arial" pitchFamily="34" charset="0"/>
                <a:cs typeface="Arial" pitchFamily="34" charset="0"/>
              </a:rPr>
              <a:t>N.V. 06-04-2015</a:t>
            </a:r>
            <a:endParaRPr lang="nl-NL" sz="700" b="1" dirty="0">
              <a:solidFill>
                <a:srgbClr val="00B0F0"/>
              </a:solidFill>
              <a:latin typeface="Arial" pitchFamily="34" charset="0"/>
              <a:cs typeface="Arial" pitchFamily="34" charset="0"/>
            </a:endParaRPr>
          </a:p>
        </p:txBody>
      </p:sp>
      <p:pic>
        <p:nvPicPr>
          <p:cNvPr id="10" name="logoklein" descr="Logo_RVT_Klein.png"/>
          <p:cNvPicPr>
            <a:picLocks noChangeAspect="1"/>
          </p:cNvPicPr>
          <p:nvPr/>
        </p:nvPicPr>
        <p:blipFill>
          <a:blip r:embed="rId12" cstate="print"/>
          <a:stretch>
            <a:fillRect/>
          </a:stretch>
        </p:blipFill>
        <p:spPr>
          <a:xfrm>
            <a:off x="7937999" y="194400"/>
            <a:ext cx="646177" cy="905258"/>
          </a:xfrm>
          <a:prstGeom prst="rect">
            <a:avLst/>
          </a:prstGeom>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Lst>
  <p:hf hdr="0"/>
  <p:txStyles>
    <p:titleStyle>
      <a:lvl1pPr algn="l" defTabSz="914400" rtl="0" eaLnBrk="1" latinLnBrk="0" hangingPunct="1">
        <a:spcBef>
          <a:spcPct val="0"/>
        </a:spcBef>
        <a:buNone/>
        <a:defRPr lang="nl-NL" sz="2100" kern="1200" cap="all" baseline="0" dirty="0">
          <a:solidFill>
            <a:schemeClr val="tx2"/>
          </a:solidFill>
          <a:latin typeface="Arial Black" pitchFamily="34" charset="0"/>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D:\Projecten\KNVB\KNVB_PPT_Template_20100208\KNVB_PPT_Template_20100208\ÔÇó OPGELEVERD; LOSSE ELEMENTEN\PNG\KNVB_Corporate_Achtergrond+Vlak.png"/>
          <p:cNvPicPr>
            <a:picLocks noChangeAspect="1" noChangeArrowheads="1"/>
          </p:cNvPicPr>
          <p:nvPr/>
        </p:nvPicPr>
        <p:blipFill>
          <a:blip r:embed="rId10" cstate="print"/>
          <a:srcRect/>
          <a:stretch>
            <a:fillRect/>
          </a:stretch>
        </p:blipFill>
        <p:spPr bwMode="auto">
          <a:xfrm>
            <a:off x="0" y="0"/>
            <a:ext cx="9144000" cy="6858000"/>
          </a:xfrm>
          <a:prstGeom prst="rect">
            <a:avLst/>
          </a:prstGeom>
          <a:noFill/>
        </p:spPr>
      </p:pic>
      <p:sp>
        <p:nvSpPr>
          <p:cNvPr id="2" name="Tijdelijke aanduiding voor titel 1"/>
          <p:cNvSpPr>
            <a:spLocks noGrp="1"/>
          </p:cNvSpPr>
          <p:nvPr>
            <p:ph type="title"/>
          </p:nvPr>
        </p:nvSpPr>
        <p:spPr>
          <a:xfrm>
            <a:off x="594000" y="1357298"/>
            <a:ext cx="8002800" cy="489600"/>
          </a:xfrm>
          <a:prstGeom prst="rect">
            <a:avLst/>
          </a:prstGeom>
        </p:spPr>
        <p:txBody>
          <a:bodyPr vert="horz" lIns="0" tIns="45720" rIns="0" bIns="45720" rtlCol="0" anchor="ctr">
            <a:no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594000" y="2131200"/>
            <a:ext cx="8082000" cy="3718800"/>
          </a:xfrm>
          <a:prstGeom prst="rect">
            <a:avLst/>
          </a:prstGeom>
        </p:spPr>
        <p:txBody>
          <a:bodyPr vert="horz" lIns="0" tIns="45720" rIns="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1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Klik om de modelstijlen te bewerken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Tweede niveau</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Derde niveau</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Vierde niveau</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Vijfde niveau</a:t>
            </a:r>
            <a:endParaRPr kumimoji="0" lang="nl-NL"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8" name="Picture 3" descr="D:\Projecten\KNVB\KNVB_PPT_Template_20100208\KNVB_PPT_Template_20100208\ÔÇó OPGELEVERD; LOSSE ELEMENTEN\PNG\KNVB_Corporate_Footer.png"/>
          <p:cNvPicPr>
            <a:picLocks noChangeAspect="1" noChangeArrowheads="1"/>
          </p:cNvPicPr>
          <p:nvPr/>
        </p:nvPicPr>
        <p:blipFill>
          <a:blip r:embed="rId11" cstate="print"/>
          <a:srcRect/>
          <a:stretch>
            <a:fillRect/>
          </a:stretch>
        </p:blipFill>
        <p:spPr bwMode="auto">
          <a:xfrm>
            <a:off x="428596" y="6422400"/>
            <a:ext cx="8293100" cy="265112"/>
          </a:xfrm>
          <a:prstGeom prst="rect">
            <a:avLst/>
          </a:prstGeom>
          <a:noFill/>
        </p:spPr>
      </p:pic>
      <p:sp>
        <p:nvSpPr>
          <p:cNvPr id="11" name="TotalPage"/>
          <p:cNvSpPr txBox="1"/>
          <p:nvPr/>
        </p:nvSpPr>
        <p:spPr>
          <a:xfrm>
            <a:off x="7312528" y="5979600"/>
            <a:ext cx="1260000" cy="180000"/>
          </a:xfrm>
          <a:prstGeom prst="rect">
            <a:avLst/>
          </a:prstGeom>
          <a:solidFill>
            <a:srgbClr val="F17A20"/>
          </a:solidFill>
        </p:spPr>
        <p:txBody>
          <a:bodyPr wrap="square" tIns="0" bIns="0" rtlCol="0" anchor="ctr" anchorCtr="0">
            <a:noAutofit/>
          </a:bodyPr>
          <a:lstStyle/>
          <a:p>
            <a:pPr algn="ctr"/>
            <a:r>
              <a:rPr lang="nl-NL" sz="700" b="1" i="0" kern="1200" baseline="0" smtClean="0">
                <a:solidFill>
                  <a:schemeClr val="bg1"/>
                </a:solidFill>
                <a:latin typeface="Arial" pitchFamily="34" charset="0"/>
                <a:ea typeface="+mn-ea"/>
                <a:cs typeface="+mn-cs"/>
              </a:rPr>
              <a:t>PAGINA </a:t>
            </a:r>
            <a:fld id="{F3BE59E2-DC27-4B65-BCB1-40A0DC9F0B7A}" type="slidenum">
              <a:rPr lang="nl-NL" sz="700" b="1" i="0" kern="1200" baseline="0" smtClean="0">
                <a:solidFill>
                  <a:schemeClr val="bg1"/>
                </a:solidFill>
                <a:latin typeface="Arial" pitchFamily="34" charset="0"/>
                <a:ea typeface="+mn-ea"/>
                <a:cs typeface="+mn-cs"/>
              </a:rPr>
              <a:t>‹nr.›</a:t>
            </a:fld>
            <a:r>
              <a:rPr lang="nl-NL" sz="700" b="1" i="0" kern="1200" baseline="0" smtClean="0">
                <a:solidFill>
                  <a:schemeClr val="bg1"/>
                </a:solidFill>
                <a:latin typeface="Arial" pitchFamily="34" charset="0"/>
                <a:ea typeface="+mn-ea"/>
                <a:cs typeface="+mn-cs"/>
              </a:rPr>
              <a:t> VAN 34</a:t>
            </a:r>
            <a:endParaRPr lang="nl-NL" sz="700" b="1" i="0" kern="1200" baseline="0" dirty="0">
              <a:solidFill>
                <a:schemeClr val="bg1"/>
              </a:solidFill>
              <a:latin typeface="Arial" pitchFamily="34" charset="0"/>
              <a:ea typeface="+mn-ea"/>
              <a:cs typeface="+mn-cs"/>
            </a:endParaRPr>
          </a:p>
        </p:txBody>
      </p:sp>
      <p:sp>
        <p:nvSpPr>
          <p:cNvPr id="12" name="titlefooter"/>
          <p:cNvSpPr txBox="1"/>
          <p:nvPr/>
        </p:nvSpPr>
        <p:spPr>
          <a:xfrm>
            <a:off x="594000" y="5979600"/>
            <a:ext cx="1260000" cy="180000"/>
          </a:xfrm>
          <a:prstGeom prst="rect">
            <a:avLst/>
          </a:prstGeom>
          <a:solidFill>
            <a:srgbClr val="F17A20"/>
          </a:solidFill>
        </p:spPr>
        <p:txBody>
          <a:bodyPr wrap="square" tIns="0" bIns="0" rtlCol="0" anchor="ctr" anchorCtr="0">
            <a:noAutofit/>
          </a:bodyPr>
          <a:lstStyle/>
          <a:p>
            <a:pPr algn="ctr"/>
            <a:r>
              <a:rPr lang="nl-NL" sz="700" b="1" smtClean="0">
                <a:solidFill>
                  <a:schemeClr val="bg1"/>
                </a:solidFill>
                <a:latin typeface="Arial" pitchFamily="34" charset="0"/>
                <a:cs typeface="Arial" pitchFamily="34" charset="0"/>
              </a:rPr>
              <a:t>N.V. 06-04-2015</a:t>
            </a:r>
            <a:endParaRPr lang="nl-NL" sz="700" b="1" dirty="0">
              <a:solidFill>
                <a:srgbClr val="00B0F0"/>
              </a:solidFill>
              <a:latin typeface="Arial" pitchFamily="34" charset="0"/>
              <a:cs typeface="Arial" pitchFamily="34" charset="0"/>
            </a:endParaRPr>
          </a:p>
        </p:txBody>
      </p:sp>
      <p:pic>
        <p:nvPicPr>
          <p:cNvPr id="10" name="logoklein" descr="Logo_Ons Oranje_Klein.png"/>
          <p:cNvPicPr>
            <a:picLocks noChangeAspect="1"/>
          </p:cNvPicPr>
          <p:nvPr/>
        </p:nvPicPr>
        <p:blipFill>
          <a:blip r:embed="rId12" cstate="print"/>
          <a:stretch>
            <a:fillRect/>
          </a:stretch>
        </p:blipFill>
        <p:spPr>
          <a:xfrm>
            <a:off x="7156800" y="273599"/>
            <a:ext cx="1456947" cy="844298"/>
          </a:xfrm>
          <a:prstGeom prst="rect">
            <a:avLst/>
          </a:prstGeom>
        </p:spPr>
      </p:pic>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Lst>
  <p:hf hdr="0"/>
  <p:txStyles>
    <p:titleStyle>
      <a:lvl1pPr algn="l" defTabSz="914400" rtl="0" eaLnBrk="1" latinLnBrk="0" hangingPunct="1">
        <a:spcBef>
          <a:spcPct val="0"/>
        </a:spcBef>
        <a:buNone/>
        <a:defRPr lang="nl-NL" sz="2100" kern="1200" cap="all" baseline="0" dirty="0">
          <a:solidFill>
            <a:schemeClr val="tx2"/>
          </a:solidFill>
          <a:latin typeface="Arial Black" pitchFamily="34" charset="0"/>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D:\Projecten\KNVB\KNVB_PPT_Template_20100208\KNVB_PPT_Template_20100208\ÔÇó OPGELEVERD; LOSSE ELEMENTEN\PNG\KNVB_Corporate_Achtergrond+Vlak.png"/>
          <p:cNvPicPr>
            <a:picLocks noChangeAspect="1" noChangeArrowheads="1"/>
          </p:cNvPicPr>
          <p:nvPr/>
        </p:nvPicPr>
        <p:blipFill>
          <a:blip r:embed="rId10" cstate="print"/>
          <a:srcRect/>
          <a:stretch>
            <a:fillRect/>
          </a:stretch>
        </p:blipFill>
        <p:spPr bwMode="auto">
          <a:xfrm>
            <a:off x="0" y="0"/>
            <a:ext cx="9144000" cy="6858000"/>
          </a:xfrm>
          <a:prstGeom prst="rect">
            <a:avLst/>
          </a:prstGeom>
          <a:noFill/>
        </p:spPr>
      </p:pic>
      <p:sp>
        <p:nvSpPr>
          <p:cNvPr id="2" name="Tijdelijke aanduiding voor titel 1"/>
          <p:cNvSpPr>
            <a:spLocks noGrp="1"/>
          </p:cNvSpPr>
          <p:nvPr>
            <p:ph type="title"/>
          </p:nvPr>
        </p:nvSpPr>
        <p:spPr>
          <a:xfrm>
            <a:off x="594000" y="1357298"/>
            <a:ext cx="8002800" cy="489600"/>
          </a:xfrm>
          <a:prstGeom prst="rect">
            <a:avLst/>
          </a:prstGeom>
        </p:spPr>
        <p:txBody>
          <a:bodyPr vert="horz" lIns="0" tIns="45720" rIns="0" bIns="45720" rtlCol="0" anchor="ctr">
            <a:no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594000" y="2131200"/>
            <a:ext cx="8082000" cy="3718800"/>
          </a:xfrm>
          <a:prstGeom prst="rect">
            <a:avLst/>
          </a:prstGeom>
        </p:spPr>
        <p:txBody>
          <a:bodyPr vert="horz" lIns="0" tIns="45720" rIns="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1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Klik om de modelstijlen te bewerken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Tweede niveau</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Derde niveau</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Vierde niveau</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Vijfde niveau</a:t>
            </a:r>
            <a:endParaRPr kumimoji="0" lang="nl-NL"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8" name="Picture 3" descr="D:\Projecten\KNVB\KNVB_PPT_Template_20100208\KNVB_PPT_Template_20100208\ÔÇó OPGELEVERD; LOSSE ELEMENTEN\PNG\KNVB_Corporate_Footer.png"/>
          <p:cNvPicPr>
            <a:picLocks noChangeAspect="1" noChangeArrowheads="1"/>
          </p:cNvPicPr>
          <p:nvPr/>
        </p:nvPicPr>
        <p:blipFill>
          <a:blip r:embed="rId11" cstate="print"/>
          <a:srcRect/>
          <a:stretch>
            <a:fillRect/>
          </a:stretch>
        </p:blipFill>
        <p:spPr bwMode="auto">
          <a:xfrm>
            <a:off x="428596" y="6422400"/>
            <a:ext cx="8293100" cy="265112"/>
          </a:xfrm>
          <a:prstGeom prst="rect">
            <a:avLst/>
          </a:prstGeom>
          <a:noFill/>
        </p:spPr>
      </p:pic>
      <p:sp>
        <p:nvSpPr>
          <p:cNvPr id="11" name="TotalPage"/>
          <p:cNvSpPr txBox="1"/>
          <p:nvPr/>
        </p:nvSpPr>
        <p:spPr>
          <a:xfrm>
            <a:off x="7312528" y="5979600"/>
            <a:ext cx="1260000" cy="180000"/>
          </a:xfrm>
          <a:prstGeom prst="rect">
            <a:avLst/>
          </a:prstGeom>
          <a:solidFill>
            <a:srgbClr val="006CB6"/>
          </a:solidFill>
        </p:spPr>
        <p:txBody>
          <a:bodyPr wrap="square" tIns="0" bIns="0" rtlCol="0" anchor="ctr" anchorCtr="0">
            <a:noAutofit/>
          </a:bodyPr>
          <a:lstStyle/>
          <a:p>
            <a:pPr algn="ctr"/>
            <a:r>
              <a:rPr lang="nl-NL" sz="700" b="1" i="0" kern="1200" baseline="0" smtClean="0">
                <a:solidFill>
                  <a:schemeClr val="bg1"/>
                </a:solidFill>
                <a:latin typeface="Arial" pitchFamily="34" charset="0"/>
                <a:ea typeface="+mn-ea"/>
                <a:cs typeface="+mn-cs"/>
              </a:rPr>
              <a:t>PAGINA </a:t>
            </a:r>
            <a:fld id="{3F283E10-C248-42FE-B7FA-E5BCB58C000E}" type="slidenum">
              <a:rPr lang="nl-NL" sz="700" b="1" i="0" kern="1200" baseline="0" smtClean="0">
                <a:solidFill>
                  <a:schemeClr val="bg1"/>
                </a:solidFill>
                <a:latin typeface="Arial" pitchFamily="34" charset="0"/>
                <a:ea typeface="+mn-ea"/>
                <a:cs typeface="+mn-cs"/>
              </a:rPr>
              <a:t>‹nr.›</a:t>
            </a:fld>
            <a:r>
              <a:rPr lang="nl-NL" sz="700" b="1" i="0" kern="1200" baseline="0" smtClean="0">
                <a:solidFill>
                  <a:schemeClr val="bg1"/>
                </a:solidFill>
                <a:latin typeface="Arial" pitchFamily="34" charset="0"/>
                <a:ea typeface="+mn-ea"/>
                <a:cs typeface="+mn-cs"/>
              </a:rPr>
              <a:t> VAN 34</a:t>
            </a:r>
            <a:endParaRPr lang="nl-NL" sz="700" b="1" i="0" kern="1200" baseline="0" dirty="0">
              <a:solidFill>
                <a:schemeClr val="bg1"/>
              </a:solidFill>
              <a:latin typeface="Arial" pitchFamily="34" charset="0"/>
              <a:ea typeface="+mn-ea"/>
              <a:cs typeface="+mn-cs"/>
            </a:endParaRPr>
          </a:p>
        </p:txBody>
      </p:sp>
      <p:sp>
        <p:nvSpPr>
          <p:cNvPr id="12" name="titlefooter"/>
          <p:cNvSpPr txBox="1"/>
          <p:nvPr/>
        </p:nvSpPr>
        <p:spPr>
          <a:xfrm>
            <a:off x="594000" y="5979600"/>
            <a:ext cx="1260000" cy="180000"/>
          </a:xfrm>
          <a:prstGeom prst="rect">
            <a:avLst/>
          </a:prstGeom>
          <a:solidFill>
            <a:srgbClr val="006CB6"/>
          </a:solidFill>
        </p:spPr>
        <p:txBody>
          <a:bodyPr wrap="square" tIns="0" bIns="0" rtlCol="0" anchor="ctr" anchorCtr="0">
            <a:noAutofit/>
          </a:bodyPr>
          <a:lstStyle/>
          <a:p>
            <a:pPr algn="ctr"/>
            <a:r>
              <a:rPr lang="nl-NL" sz="700" b="1" smtClean="0">
                <a:solidFill>
                  <a:schemeClr val="bg1"/>
                </a:solidFill>
                <a:latin typeface="Arial" pitchFamily="34" charset="0"/>
                <a:cs typeface="Arial" pitchFamily="34" charset="0"/>
              </a:rPr>
              <a:t>N.V. 06-04-2015</a:t>
            </a:r>
            <a:endParaRPr lang="nl-NL" sz="700" b="1" dirty="0">
              <a:solidFill>
                <a:srgbClr val="00B0F0"/>
              </a:solidFill>
              <a:latin typeface="Arial" pitchFamily="34" charset="0"/>
              <a:cs typeface="Arial" pitchFamily="34" charset="0"/>
            </a:endParaRPr>
          </a:p>
        </p:txBody>
      </p:sp>
      <p:pic>
        <p:nvPicPr>
          <p:cNvPr id="10" name="logoklein" descr="Logo_KNVB Beker_Klein.png"/>
          <p:cNvPicPr>
            <a:picLocks noChangeAspect="1"/>
          </p:cNvPicPr>
          <p:nvPr/>
        </p:nvPicPr>
        <p:blipFill>
          <a:blip r:embed="rId12" cstate="print"/>
          <a:stretch>
            <a:fillRect/>
          </a:stretch>
        </p:blipFill>
        <p:spPr>
          <a:xfrm>
            <a:off x="6847199" y="514800"/>
            <a:ext cx="1789180" cy="341377"/>
          </a:xfrm>
          <a:prstGeom prst="rect">
            <a:avLst/>
          </a:prstGeom>
        </p:spPr>
      </p:pic>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Lst>
  <p:hf hdr="0"/>
  <p:txStyles>
    <p:titleStyle>
      <a:lvl1pPr algn="l" defTabSz="914400" rtl="0" eaLnBrk="1" latinLnBrk="0" hangingPunct="1">
        <a:spcBef>
          <a:spcPct val="0"/>
        </a:spcBef>
        <a:buNone/>
        <a:defRPr lang="nl-NL" sz="2100" kern="1200" cap="all" baseline="0" dirty="0">
          <a:solidFill>
            <a:schemeClr val="tx2"/>
          </a:solidFill>
          <a:latin typeface="Arial Black" pitchFamily="34" charset="0"/>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D:\Projecten\KNVB\KNVB_PPT_Template_20100208\KNVB_PPT_Template_20100208\ÔÇó OPGELEVERD; LOSSE ELEMENTEN\PNG\KNVB_Corporate_Achtergrond+Vlak.png"/>
          <p:cNvPicPr>
            <a:picLocks noChangeAspect="1" noChangeArrowheads="1"/>
          </p:cNvPicPr>
          <p:nvPr/>
        </p:nvPicPr>
        <p:blipFill>
          <a:blip r:embed="rId10" cstate="print"/>
          <a:srcRect/>
          <a:stretch>
            <a:fillRect/>
          </a:stretch>
        </p:blipFill>
        <p:spPr bwMode="auto">
          <a:xfrm>
            <a:off x="0" y="0"/>
            <a:ext cx="9144000" cy="6858000"/>
          </a:xfrm>
          <a:prstGeom prst="rect">
            <a:avLst/>
          </a:prstGeom>
          <a:noFill/>
        </p:spPr>
      </p:pic>
      <p:sp>
        <p:nvSpPr>
          <p:cNvPr id="2" name="Tijdelijke aanduiding voor titel 1"/>
          <p:cNvSpPr>
            <a:spLocks noGrp="1"/>
          </p:cNvSpPr>
          <p:nvPr>
            <p:ph type="title"/>
          </p:nvPr>
        </p:nvSpPr>
        <p:spPr>
          <a:xfrm>
            <a:off x="594000" y="1357298"/>
            <a:ext cx="8002800" cy="489600"/>
          </a:xfrm>
          <a:prstGeom prst="rect">
            <a:avLst/>
          </a:prstGeom>
        </p:spPr>
        <p:txBody>
          <a:bodyPr vert="horz" lIns="0" tIns="45720" rIns="0" bIns="45720" rtlCol="0" anchor="ctr">
            <a:no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594000" y="2131200"/>
            <a:ext cx="8082000" cy="3718800"/>
          </a:xfrm>
          <a:prstGeom prst="rect">
            <a:avLst/>
          </a:prstGeom>
        </p:spPr>
        <p:txBody>
          <a:bodyPr vert="horz" lIns="0" tIns="45720" rIns="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1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Klik om de modelstijlen te bewerken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Tweede niveau</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Derde niveau</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Vierde niveau</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Vijfde niveau</a:t>
            </a:r>
            <a:endParaRPr kumimoji="0" lang="nl-NL"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8" name="Picture 3" descr="D:\Projecten\KNVB\KNVB_PPT_Template_20100208\KNVB_PPT_Template_20100208\ÔÇó OPGELEVERD; LOSSE ELEMENTEN\PNG\KNVB_Corporate_Footer.png"/>
          <p:cNvPicPr>
            <a:picLocks noChangeAspect="1" noChangeArrowheads="1"/>
          </p:cNvPicPr>
          <p:nvPr/>
        </p:nvPicPr>
        <p:blipFill>
          <a:blip r:embed="rId11" cstate="print"/>
          <a:srcRect/>
          <a:stretch>
            <a:fillRect/>
          </a:stretch>
        </p:blipFill>
        <p:spPr bwMode="auto">
          <a:xfrm>
            <a:off x="428596" y="6422400"/>
            <a:ext cx="8293100" cy="265112"/>
          </a:xfrm>
          <a:prstGeom prst="rect">
            <a:avLst/>
          </a:prstGeom>
          <a:noFill/>
        </p:spPr>
      </p:pic>
      <p:sp>
        <p:nvSpPr>
          <p:cNvPr id="11" name="TotalPage"/>
          <p:cNvSpPr txBox="1"/>
          <p:nvPr/>
        </p:nvSpPr>
        <p:spPr>
          <a:xfrm>
            <a:off x="7312528" y="5979600"/>
            <a:ext cx="1260000" cy="180000"/>
          </a:xfrm>
          <a:prstGeom prst="rect">
            <a:avLst/>
          </a:prstGeom>
          <a:solidFill>
            <a:srgbClr val="F3C900"/>
          </a:solidFill>
        </p:spPr>
        <p:txBody>
          <a:bodyPr wrap="square" tIns="0" bIns="0" rtlCol="0" anchor="ctr" anchorCtr="0">
            <a:noAutofit/>
          </a:bodyPr>
          <a:lstStyle/>
          <a:p>
            <a:pPr algn="ctr"/>
            <a:r>
              <a:rPr lang="nl-NL" sz="700" b="1" i="0" kern="1200" baseline="0" smtClean="0">
                <a:solidFill>
                  <a:schemeClr val="bg1"/>
                </a:solidFill>
                <a:latin typeface="Arial" pitchFamily="34" charset="0"/>
                <a:ea typeface="+mn-ea"/>
                <a:cs typeface="+mn-cs"/>
              </a:rPr>
              <a:t>PAGINA </a:t>
            </a:r>
            <a:fld id="{BFEB2395-4AD5-4049-8814-FDC0BBC94184}" type="slidenum">
              <a:rPr lang="nl-NL" sz="700" b="1" i="0" kern="1200" baseline="0" smtClean="0">
                <a:solidFill>
                  <a:schemeClr val="bg1"/>
                </a:solidFill>
                <a:latin typeface="Arial" pitchFamily="34" charset="0"/>
                <a:ea typeface="+mn-ea"/>
                <a:cs typeface="+mn-cs"/>
              </a:rPr>
              <a:t>‹nr.›</a:t>
            </a:fld>
            <a:r>
              <a:rPr lang="nl-NL" sz="700" b="1" i="0" kern="1200" baseline="0" smtClean="0">
                <a:solidFill>
                  <a:schemeClr val="bg1"/>
                </a:solidFill>
                <a:latin typeface="Arial" pitchFamily="34" charset="0"/>
                <a:ea typeface="+mn-ea"/>
                <a:cs typeface="+mn-cs"/>
              </a:rPr>
              <a:t> VAN 34</a:t>
            </a:r>
            <a:endParaRPr lang="nl-NL" sz="700" b="1" i="0" kern="1200" baseline="0" dirty="0">
              <a:solidFill>
                <a:schemeClr val="bg1"/>
              </a:solidFill>
              <a:latin typeface="Arial" pitchFamily="34" charset="0"/>
              <a:ea typeface="+mn-ea"/>
              <a:cs typeface="+mn-cs"/>
            </a:endParaRPr>
          </a:p>
        </p:txBody>
      </p:sp>
      <p:sp>
        <p:nvSpPr>
          <p:cNvPr id="12" name="titlefooter"/>
          <p:cNvSpPr txBox="1"/>
          <p:nvPr/>
        </p:nvSpPr>
        <p:spPr>
          <a:xfrm>
            <a:off x="594000" y="5979600"/>
            <a:ext cx="1260000" cy="180000"/>
          </a:xfrm>
          <a:prstGeom prst="rect">
            <a:avLst/>
          </a:prstGeom>
          <a:solidFill>
            <a:srgbClr val="F3C900"/>
          </a:solidFill>
        </p:spPr>
        <p:txBody>
          <a:bodyPr wrap="square" tIns="0" bIns="0" rtlCol="0" anchor="ctr" anchorCtr="0">
            <a:noAutofit/>
          </a:bodyPr>
          <a:lstStyle/>
          <a:p>
            <a:pPr algn="ctr"/>
            <a:r>
              <a:rPr lang="nl-NL" sz="700" b="1" smtClean="0">
                <a:solidFill>
                  <a:schemeClr val="bg1"/>
                </a:solidFill>
                <a:latin typeface="Arial" pitchFamily="34" charset="0"/>
                <a:cs typeface="Arial" pitchFamily="34" charset="0"/>
              </a:rPr>
              <a:t>N.V. 06-04-2015</a:t>
            </a:r>
            <a:endParaRPr lang="nl-NL" sz="700" b="1" dirty="0">
              <a:solidFill>
                <a:srgbClr val="00B0F0"/>
              </a:solidFill>
              <a:latin typeface="Arial" pitchFamily="34" charset="0"/>
              <a:cs typeface="Arial" pitchFamily="34" charset="0"/>
            </a:endParaRPr>
          </a:p>
        </p:txBody>
      </p:sp>
      <p:pic>
        <p:nvPicPr>
          <p:cNvPr id="1026" name="logoklein" descr="C:\Projecten\KNVB\Merken\JC Schaal\Afbeeldingen logo\Logo_JC Schaal_Klein.png"/>
          <p:cNvPicPr>
            <a:picLocks noChangeAspect="1" noChangeArrowheads="1"/>
          </p:cNvPicPr>
          <p:nvPr/>
        </p:nvPicPr>
        <p:blipFill>
          <a:blip r:embed="rId12" cstate="print"/>
          <a:srcRect/>
          <a:stretch>
            <a:fillRect/>
          </a:stretch>
        </p:blipFill>
        <p:spPr bwMode="auto">
          <a:xfrm>
            <a:off x="7859437" y="228600"/>
            <a:ext cx="822325" cy="822325"/>
          </a:xfrm>
          <a:prstGeom prst="rect">
            <a:avLst/>
          </a:prstGeom>
          <a:noFill/>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Lst>
  <p:hf hdr="0"/>
  <p:txStyles>
    <p:titleStyle>
      <a:lvl1pPr algn="l" defTabSz="914400" rtl="0" eaLnBrk="1" latinLnBrk="0" hangingPunct="1">
        <a:spcBef>
          <a:spcPct val="0"/>
        </a:spcBef>
        <a:buNone/>
        <a:defRPr lang="nl-NL" sz="2100" kern="1200" cap="all" baseline="0" dirty="0">
          <a:solidFill>
            <a:schemeClr val="tx2"/>
          </a:solidFill>
          <a:latin typeface="Arial Black" pitchFamily="34" charset="0"/>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9.jpeg"/><Relationship Id="rId4" Type="http://schemas.openxmlformats.org/officeDocument/2006/relationships/image" Target="../media/image28.jpe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jpe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slideLayout" Target="../slideLayouts/slideLayout19.xml"/><Relationship Id="rId16" Type="http://schemas.openxmlformats.org/officeDocument/2006/relationships/image" Target="../media/image46.jpeg"/><Relationship Id="rId1" Type="http://schemas.openxmlformats.org/officeDocument/2006/relationships/tags" Target="../tags/tag10.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5" Type="http://schemas.openxmlformats.org/officeDocument/2006/relationships/image" Target="../media/image4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 Id="rId14" Type="http://schemas.openxmlformats.org/officeDocument/2006/relationships/image" Target="../media/image4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12.xml"/><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2.xml"/><Relationship Id="rId1" Type="http://schemas.openxmlformats.org/officeDocument/2006/relationships/tags" Target="../tags/tag13.xml"/><Relationship Id="rId5" Type="http://schemas.openxmlformats.org/officeDocument/2006/relationships/image" Target="../media/image45.jpeg"/><Relationship Id="rId4" Type="http://schemas.openxmlformats.org/officeDocument/2006/relationships/image" Target="../media/image4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tags" Target="../tags/tag14.xml"/><Relationship Id="rId5" Type="http://schemas.openxmlformats.org/officeDocument/2006/relationships/image" Target="../media/image49.jpeg"/><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9.xml"/><Relationship Id="rId1" Type="http://schemas.openxmlformats.org/officeDocument/2006/relationships/tags" Target="../tags/tag15.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2.xml"/><Relationship Id="rId1" Type="http://schemas.openxmlformats.org/officeDocument/2006/relationships/tags" Target="../tags/tag16.xml"/><Relationship Id="rId4" Type="http://schemas.openxmlformats.org/officeDocument/2006/relationships/image" Target="../media/image53.jpe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19.xml"/><Relationship Id="rId1" Type="http://schemas.openxmlformats.org/officeDocument/2006/relationships/tags" Target="../tags/tag17.xml"/><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9.xml"/><Relationship Id="rId1" Type="http://schemas.openxmlformats.org/officeDocument/2006/relationships/tags" Target="../tags/tag18.xml"/><Relationship Id="rId5" Type="http://schemas.openxmlformats.org/officeDocument/2006/relationships/image" Target="../media/image5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9.xml"/><Relationship Id="rId1" Type="http://schemas.openxmlformats.org/officeDocument/2006/relationships/tags" Target="../tags/tag19.xml"/><Relationship Id="rId4" Type="http://schemas.openxmlformats.org/officeDocument/2006/relationships/image" Target="../media/image5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2.xml"/><Relationship Id="rId1" Type="http://schemas.openxmlformats.org/officeDocument/2006/relationships/tags" Target="../tags/tag20.xml"/><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file:///\\zst-fs001\home$\niels.veldman\Desktop\vkb%20presentatie\Sprong%20versie%204.mp4" TargetMode="External"/><Relationship Id="rId1" Type="http://schemas.openxmlformats.org/officeDocument/2006/relationships/tags" Target="../tags/tag21.xml"/><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19.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2.xml"/><Relationship Id="rId1" Type="http://schemas.openxmlformats.org/officeDocument/2006/relationships/tags" Target="../tags/tag23.xml"/><Relationship Id="rId4" Type="http://schemas.openxmlformats.org/officeDocument/2006/relationships/image" Target="../media/image6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0.xml"/><Relationship Id="rId1" Type="http://schemas.openxmlformats.org/officeDocument/2006/relationships/tags" Target="../tags/tag24.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19.xml"/><Relationship Id="rId1" Type="http://schemas.openxmlformats.org/officeDocument/2006/relationships/tags" Target="../tags/tag25.xml"/><Relationship Id="rId4" Type="http://schemas.openxmlformats.org/officeDocument/2006/relationships/image" Target="../media/image67.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2.xml"/><Relationship Id="rId1" Type="http://schemas.openxmlformats.org/officeDocument/2006/relationships/tags" Target="../tags/tag26.xml"/><Relationship Id="rId4" Type="http://schemas.openxmlformats.org/officeDocument/2006/relationships/image" Target="../media/image68.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0.xml"/><Relationship Id="rId1" Type="http://schemas.openxmlformats.org/officeDocument/2006/relationships/tags" Target="../tags/tag27.xml"/><Relationship Id="rId6" Type="http://schemas.openxmlformats.org/officeDocument/2006/relationships/image" Target="../media/image68.jpeg"/><Relationship Id="rId5" Type="http://schemas.openxmlformats.org/officeDocument/2006/relationships/hyperlink" Target="https://www.youtube.com/watch?v=nYvjdTqYKC0" TargetMode="External"/><Relationship Id="rId4" Type="http://schemas.openxmlformats.org/officeDocument/2006/relationships/image" Target="../media/image69.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4.xml"/><Relationship Id="rId1" Type="http://schemas.openxmlformats.org/officeDocument/2006/relationships/tags" Target="../tags/tag28.xml"/><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3.xml"/><Relationship Id="rId1" Type="http://schemas.openxmlformats.org/officeDocument/2006/relationships/tags" Target="../tags/tag29.xml"/><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tags" Target="../tags/tag3.xml"/><Relationship Id="rId4" Type="http://schemas.openxmlformats.org/officeDocument/2006/relationships/image" Target="../media/image30.jpe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19.xml"/><Relationship Id="rId1" Type="http://schemas.openxmlformats.org/officeDocument/2006/relationships/video" Target="file:///\\zst-fs001\home$\niels.veldman\Desktop\vkb%20presentatie\CAREN.m4v"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9.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2.xml"/><Relationship Id="rId1" Type="http://schemas.openxmlformats.org/officeDocument/2006/relationships/tags" Target="../tags/tag32.xml"/><Relationship Id="rId4" Type="http://schemas.openxmlformats.org/officeDocument/2006/relationships/image" Target="../media/image72.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ags" Target="../tags/tag5.xml"/><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2.xml"/><Relationship Id="rId1" Type="http://schemas.openxmlformats.org/officeDocument/2006/relationships/tags" Target="../tags/tag7.xml"/><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467544" y="5949280"/>
            <a:ext cx="8308800" cy="402206"/>
          </a:xfrm>
        </p:spPr>
        <p:txBody>
          <a:bodyPr/>
          <a:lstStyle/>
          <a:p>
            <a:r>
              <a:rPr lang="nl-NL" sz="1600" dirty="0" smtClean="0"/>
              <a:t>VFBV congres 2015</a:t>
            </a:r>
            <a:endParaRPr lang="nl-NL" sz="1600" dirty="0"/>
          </a:p>
        </p:txBody>
      </p:sp>
      <p:sp>
        <p:nvSpPr>
          <p:cNvPr id="5" name="Ondertitel 4"/>
          <p:cNvSpPr>
            <a:spLocks noGrp="1"/>
          </p:cNvSpPr>
          <p:nvPr>
            <p:ph type="subTitle" idx="1"/>
          </p:nvPr>
        </p:nvSpPr>
        <p:spPr>
          <a:xfrm>
            <a:off x="467544" y="5661248"/>
            <a:ext cx="8308800" cy="302400"/>
          </a:xfrm>
        </p:spPr>
        <p:txBody>
          <a:bodyPr/>
          <a:lstStyle/>
          <a:p>
            <a:r>
              <a:rPr lang="nl-NL" sz="1600" dirty="0" smtClean="0"/>
              <a:t>Testen en meten binnen </a:t>
            </a:r>
            <a:r>
              <a:rPr lang="nl-NL" sz="1600" smtClean="0"/>
              <a:t>de voorste kruisband </a:t>
            </a:r>
            <a:r>
              <a:rPr lang="nl-NL" sz="1600" dirty="0" smtClean="0"/>
              <a:t>revalidatie</a:t>
            </a:r>
            <a:endParaRPr lang="nl-NL" sz="1600" dirty="0"/>
          </a:p>
        </p:txBody>
      </p:sp>
      <p:pic>
        <p:nvPicPr>
          <p:cNvPr id="7" name="titelfoto" descr="SMC gebouw sportcentrum.JPG"/>
          <p:cNvPicPr>
            <a:picLocks noGrp="1"/>
          </p:cNvPicPr>
          <p:nvPr>
            <p:ph type="pic" sz="quarter" idx="10"/>
          </p:nvPr>
        </p:nvPicPr>
        <p:blipFill>
          <a:blip r:embed="rId4" cstate="print"/>
          <a:srcRect l="16562" r="16562"/>
          <a:stretch>
            <a:fillRect/>
          </a:stretch>
        </p:blipFill>
        <p:spPr/>
      </p:pic>
      <p:pic>
        <p:nvPicPr>
          <p:cNvPr id="9" name="Afbeelding 8" descr="10407708_430584077119299_729119314265621477_n.jpg"/>
          <p:cNvPicPr>
            <a:picLocks noChangeAspect="1"/>
          </p:cNvPicPr>
          <p:nvPr/>
        </p:nvPicPr>
        <p:blipFill>
          <a:blip r:embed="rId5" cstate="print"/>
          <a:stretch>
            <a:fillRect/>
          </a:stretch>
        </p:blipFill>
        <p:spPr>
          <a:xfrm>
            <a:off x="4788024" y="1124744"/>
            <a:ext cx="3886200" cy="3886200"/>
          </a:xfrm>
          <a:prstGeom prst="rect">
            <a:avLst/>
          </a:prstGeom>
        </p:spPr>
      </p:pic>
      <p:sp>
        <p:nvSpPr>
          <p:cNvPr id="2" name="TextBox 1"/>
          <p:cNvSpPr txBox="1"/>
          <p:nvPr/>
        </p:nvSpPr>
        <p:spPr>
          <a:xfrm>
            <a:off x="467544" y="4941168"/>
            <a:ext cx="7560840" cy="523220"/>
          </a:xfrm>
          <a:prstGeom prst="rect">
            <a:avLst/>
          </a:prstGeom>
          <a:noFill/>
        </p:spPr>
        <p:txBody>
          <a:bodyPr wrap="square" rtlCol="0">
            <a:spAutoFit/>
          </a:bodyPr>
          <a:lstStyle/>
          <a:p>
            <a:r>
              <a:rPr lang="en-US" sz="1400" dirty="0" err="1" smtClean="0">
                <a:latin typeface="Arial Black"/>
                <a:cs typeface="Arial Black"/>
              </a:rPr>
              <a:t>Niels</a:t>
            </a:r>
            <a:r>
              <a:rPr lang="en-US" sz="1400" dirty="0" smtClean="0">
                <a:latin typeface="Arial Black"/>
                <a:cs typeface="Arial Black"/>
              </a:rPr>
              <a:t> </a:t>
            </a:r>
            <a:r>
              <a:rPr lang="en-US" sz="1400" dirty="0" err="1" smtClean="0">
                <a:latin typeface="Arial Black"/>
                <a:cs typeface="Arial Black"/>
              </a:rPr>
              <a:t>Veldman</a:t>
            </a:r>
            <a:endParaRPr lang="en-US" sz="1400" dirty="0" smtClean="0">
              <a:latin typeface="Arial Black"/>
              <a:cs typeface="Arial Black"/>
            </a:endParaRPr>
          </a:p>
          <a:p>
            <a:r>
              <a:rPr lang="en-US" sz="1400" dirty="0" err="1" smtClean="0">
                <a:latin typeface="Arial Black"/>
                <a:cs typeface="Arial Black"/>
              </a:rPr>
              <a:t>Sportfysiotherapeut</a:t>
            </a:r>
            <a:r>
              <a:rPr lang="en-US" sz="1400" dirty="0">
                <a:latin typeface="Arial Black"/>
                <a:cs typeface="Arial Black"/>
              </a:rPr>
              <a:t>,</a:t>
            </a:r>
            <a:r>
              <a:rPr lang="en-US" sz="1400" dirty="0" smtClean="0">
                <a:latin typeface="Arial Black"/>
                <a:cs typeface="Arial Black"/>
              </a:rPr>
              <a:t> </a:t>
            </a:r>
            <a:r>
              <a:rPr lang="en-US" sz="1400" dirty="0" err="1" smtClean="0">
                <a:latin typeface="Arial Black"/>
                <a:cs typeface="Arial Black"/>
              </a:rPr>
              <a:t>Manueeltherapeut</a:t>
            </a:r>
            <a:r>
              <a:rPr lang="en-US" sz="1400" dirty="0" smtClean="0">
                <a:latin typeface="Arial Black"/>
                <a:cs typeface="Arial Black"/>
              </a:rPr>
              <a:t> </a:t>
            </a:r>
            <a:endParaRPr lang="en-US" sz="1400" dirty="0">
              <a:latin typeface="Arial Black"/>
              <a:cs typeface="Arial Black"/>
            </a:endParaRPr>
          </a:p>
        </p:txBody>
      </p:sp>
    </p:spTree>
    <p:custDataLst>
      <p:tags r:id="rId1"/>
    </p:custDataLst>
    <p:extLst>
      <p:ext uri="{BB962C8B-B14F-4D97-AF65-F5344CB8AC3E}">
        <p14:creationId xmlns:p14="http://schemas.microsoft.com/office/powerpoint/2010/main" xmlns="" val="163844875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a:t>Testen en meten binnen VKB revalidatie</a:t>
            </a:r>
          </a:p>
        </p:txBody>
      </p:sp>
      <p:sp>
        <p:nvSpPr>
          <p:cNvPr id="8" name="Tijdelijke aanduiding voor tekst 7"/>
          <p:cNvSpPr>
            <a:spLocks noGrp="1"/>
          </p:cNvSpPr>
          <p:nvPr>
            <p:ph type="body" sz="quarter" idx="13"/>
          </p:nvPr>
        </p:nvSpPr>
        <p:spPr/>
        <p:txBody>
          <a:bodyPr/>
          <a:lstStyle/>
          <a:p>
            <a:r>
              <a:rPr lang="nl-NL" dirty="0" smtClean="0"/>
              <a:t>Instrumenten</a:t>
            </a:r>
            <a:endParaRPr lang="nl-NL" dirty="0"/>
          </a:p>
        </p:txBody>
      </p:sp>
      <p:pic>
        <p:nvPicPr>
          <p:cNvPr id="15" name="Tijdelijke aanduiding voor afbeelding 9" descr="gpsports_kit.jpg"/>
          <p:cNvPicPr>
            <a:picLocks noGrp="1" noChangeAspect="1"/>
          </p:cNvPicPr>
          <p:nvPr>
            <p:ph type="pic" sz="quarter" idx="4294967295"/>
          </p:nvPr>
        </p:nvPicPr>
        <p:blipFill>
          <a:blip r:embed="rId3" cstate="print"/>
          <a:srcRect l="753" r="753"/>
          <a:stretch>
            <a:fillRect/>
          </a:stretch>
        </p:blipFill>
        <p:spPr>
          <a:xfrm>
            <a:off x="3707904" y="5013176"/>
            <a:ext cx="1371600" cy="906463"/>
          </a:xfrm>
        </p:spPr>
      </p:pic>
      <p:pic>
        <p:nvPicPr>
          <p:cNvPr id="1026" name="Picture 2" descr="H:\Pictures\biodex\niels en biodex.jpg"/>
          <p:cNvPicPr>
            <a:picLocks noChangeAspect="1" noChangeArrowheads="1"/>
          </p:cNvPicPr>
          <p:nvPr/>
        </p:nvPicPr>
        <p:blipFill>
          <a:blip r:embed="rId4" cstate="print"/>
          <a:srcRect/>
          <a:stretch>
            <a:fillRect/>
          </a:stretch>
        </p:blipFill>
        <p:spPr bwMode="auto">
          <a:xfrm>
            <a:off x="4283968" y="2348880"/>
            <a:ext cx="1440160" cy="960107"/>
          </a:xfrm>
          <a:prstGeom prst="rect">
            <a:avLst/>
          </a:prstGeom>
          <a:noFill/>
        </p:spPr>
      </p:pic>
      <p:pic>
        <p:nvPicPr>
          <p:cNvPr id="1027" name="Picture 3" descr="H:\Pictures\vkb presentatie\kara caren.JPG"/>
          <p:cNvPicPr>
            <a:picLocks noChangeAspect="1" noChangeArrowheads="1"/>
          </p:cNvPicPr>
          <p:nvPr/>
        </p:nvPicPr>
        <p:blipFill>
          <a:blip r:embed="rId5" cstate="print"/>
          <a:srcRect/>
          <a:stretch>
            <a:fillRect/>
          </a:stretch>
        </p:blipFill>
        <p:spPr bwMode="auto">
          <a:xfrm>
            <a:off x="3635896" y="3573016"/>
            <a:ext cx="2160240" cy="1296144"/>
          </a:xfrm>
          <a:prstGeom prst="rect">
            <a:avLst/>
          </a:prstGeom>
          <a:noFill/>
        </p:spPr>
      </p:pic>
      <p:pic>
        <p:nvPicPr>
          <p:cNvPr id="1028" name="Picture 4" descr="H:\Pictures\vkb presentatie\joint position sense.jpg"/>
          <p:cNvPicPr>
            <a:picLocks noChangeAspect="1" noChangeArrowheads="1"/>
          </p:cNvPicPr>
          <p:nvPr/>
        </p:nvPicPr>
        <p:blipFill>
          <a:blip r:embed="rId6" cstate="print"/>
          <a:srcRect/>
          <a:stretch>
            <a:fillRect/>
          </a:stretch>
        </p:blipFill>
        <p:spPr bwMode="auto">
          <a:xfrm>
            <a:off x="5868144" y="2348880"/>
            <a:ext cx="1224136" cy="966532"/>
          </a:xfrm>
          <a:prstGeom prst="rect">
            <a:avLst/>
          </a:prstGeom>
          <a:noFill/>
        </p:spPr>
      </p:pic>
      <p:pic>
        <p:nvPicPr>
          <p:cNvPr id="1029" name="Picture 5"/>
          <p:cNvPicPr>
            <a:picLocks noChangeAspect="1" noChangeArrowheads="1"/>
          </p:cNvPicPr>
          <p:nvPr/>
        </p:nvPicPr>
        <p:blipFill>
          <a:blip r:embed="rId7" cstate="print"/>
          <a:srcRect/>
          <a:stretch>
            <a:fillRect/>
          </a:stretch>
        </p:blipFill>
        <p:spPr bwMode="auto">
          <a:xfrm>
            <a:off x="2699792" y="2348880"/>
            <a:ext cx="1440160" cy="955743"/>
          </a:xfrm>
          <a:prstGeom prst="rect">
            <a:avLst/>
          </a:prstGeom>
          <a:noFill/>
          <a:ln w="9525">
            <a:noFill/>
            <a:miter lim="800000"/>
            <a:headEnd/>
            <a:tailEnd/>
          </a:ln>
        </p:spPr>
      </p:pic>
      <p:pic>
        <p:nvPicPr>
          <p:cNvPr id="1030" name="Picture 6"/>
          <p:cNvPicPr>
            <a:picLocks noChangeAspect="1" noChangeArrowheads="1"/>
          </p:cNvPicPr>
          <p:nvPr/>
        </p:nvPicPr>
        <p:blipFill>
          <a:blip r:embed="rId8" cstate="print"/>
          <a:srcRect/>
          <a:stretch>
            <a:fillRect/>
          </a:stretch>
        </p:blipFill>
        <p:spPr bwMode="auto">
          <a:xfrm>
            <a:off x="6300192" y="3573016"/>
            <a:ext cx="864096" cy="1299231"/>
          </a:xfrm>
          <a:prstGeom prst="rect">
            <a:avLst/>
          </a:prstGeom>
          <a:noFill/>
          <a:ln w="9525">
            <a:noFill/>
            <a:miter lim="800000"/>
            <a:headEnd/>
            <a:tailEnd/>
          </a:ln>
        </p:spPr>
      </p:pic>
      <p:pic>
        <p:nvPicPr>
          <p:cNvPr id="1031" name="Picture 7"/>
          <p:cNvPicPr>
            <a:picLocks noChangeAspect="1" noChangeArrowheads="1"/>
          </p:cNvPicPr>
          <p:nvPr/>
        </p:nvPicPr>
        <p:blipFill>
          <a:blip r:embed="rId9" cstate="print"/>
          <a:srcRect/>
          <a:stretch>
            <a:fillRect/>
          </a:stretch>
        </p:blipFill>
        <p:spPr bwMode="auto">
          <a:xfrm>
            <a:off x="1979712" y="3861048"/>
            <a:ext cx="1458162" cy="1728192"/>
          </a:xfrm>
          <a:prstGeom prst="rect">
            <a:avLst/>
          </a:prstGeom>
          <a:noFill/>
          <a:ln w="9525">
            <a:noFill/>
            <a:miter lim="800000"/>
            <a:headEnd/>
            <a:tailEnd/>
          </a:ln>
        </p:spPr>
      </p:pic>
      <p:pic>
        <p:nvPicPr>
          <p:cNvPr id="1032" name="Picture 8" descr="C:\Users\niels.veldman\AppData\Local\Microsoft\Windows\Temporary Internet Files\Content.Outlook\0H7X40E3\DSC08288.jpg"/>
          <p:cNvPicPr>
            <a:picLocks noChangeAspect="1" noChangeArrowheads="1"/>
          </p:cNvPicPr>
          <p:nvPr/>
        </p:nvPicPr>
        <p:blipFill>
          <a:blip r:embed="rId10" cstate="print"/>
          <a:srcRect/>
          <a:stretch>
            <a:fillRect/>
          </a:stretch>
        </p:blipFill>
        <p:spPr bwMode="auto">
          <a:xfrm>
            <a:off x="7596336" y="3645024"/>
            <a:ext cx="936104" cy="1101299"/>
          </a:xfrm>
          <a:prstGeom prst="rect">
            <a:avLst/>
          </a:prstGeom>
          <a:noFill/>
        </p:spPr>
      </p:pic>
      <p:pic>
        <p:nvPicPr>
          <p:cNvPr id="1033" name="Picture 9" descr="H:\Pictures\vkb presentatie\bas dost\SRT Bas4.JPG"/>
          <p:cNvPicPr>
            <a:picLocks noChangeAspect="1" noChangeArrowheads="1"/>
          </p:cNvPicPr>
          <p:nvPr/>
        </p:nvPicPr>
        <p:blipFill>
          <a:blip r:embed="rId11" cstate="print"/>
          <a:srcRect/>
          <a:stretch>
            <a:fillRect/>
          </a:stretch>
        </p:blipFill>
        <p:spPr bwMode="auto">
          <a:xfrm>
            <a:off x="5292080" y="5013176"/>
            <a:ext cx="1512168" cy="942007"/>
          </a:xfrm>
          <a:prstGeom prst="rect">
            <a:avLst/>
          </a:prstGeom>
          <a:noFill/>
        </p:spPr>
      </p:pic>
      <p:pic>
        <p:nvPicPr>
          <p:cNvPr id="1034" name="Picture 10"/>
          <p:cNvPicPr>
            <a:picLocks noChangeAspect="1" noChangeArrowheads="1"/>
          </p:cNvPicPr>
          <p:nvPr/>
        </p:nvPicPr>
        <p:blipFill>
          <a:blip r:embed="rId12" cstate="print"/>
          <a:srcRect l="35216" t="21977" r="33274" b="14285"/>
          <a:stretch>
            <a:fillRect/>
          </a:stretch>
        </p:blipFill>
        <p:spPr bwMode="auto">
          <a:xfrm>
            <a:off x="611560" y="4365104"/>
            <a:ext cx="956626" cy="1368152"/>
          </a:xfrm>
          <a:prstGeom prst="rect">
            <a:avLst/>
          </a:prstGeom>
          <a:noFill/>
          <a:ln w="9525">
            <a:noFill/>
            <a:miter lim="800000"/>
            <a:headEnd/>
            <a:tailEnd/>
          </a:ln>
        </p:spPr>
      </p:pic>
      <p:pic>
        <p:nvPicPr>
          <p:cNvPr id="1035" name="Picture 11" descr="H:\Pictures\vkb presentatie\spronghoogte test.png"/>
          <p:cNvPicPr>
            <a:picLocks noChangeAspect="1" noChangeArrowheads="1"/>
          </p:cNvPicPr>
          <p:nvPr/>
        </p:nvPicPr>
        <p:blipFill>
          <a:blip r:embed="rId13" cstate="print"/>
          <a:srcRect/>
          <a:stretch>
            <a:fillRect/>
          </a:stretch>
        </p:blipFill>
        <p:spPr bwMode="auto">
          <a:xfrm>
            <a:off x="467544" y="2348880"/>
            <a:ext cx="1656184" cy="1086966"/>
          </a:xfrm>
          <a:prstGeom prst="rect">
            <a:avLst/>
          </a:prstGeom>
          <a:noFill/>
        </p:spPr>
      </p:pic>
      <p:pic>
        <p:nvPicPr>
          <p:cNvPr id="4" name="Picture 3" descr="H:\Pictures\vkb presentatie\smartspeed_remote.jpg"/>
          <p:cNvPicPr>
            <a:picLocks noChangeAspect="1" noChangeArrowheads="1"/>
          </p:cNvPicPr>
          <p:nvPr/>
        </p:nvPicPr>
        <p:blipFill>
          <a:blip r:embed="rId14" cstate="print"/>
          <a:srcRect/>
          <a:stretch>
            <a:fillRect/>
          </a:stretch>
        </p:blipFill>
        <p:spPr bwMode="auto">
          <a:xfrm>
            <a:off x="539552" y="3429000"/>
            <a:ext cx="1044116" cy="720080"/>
          </a:xfrm>
          <a:prstGeom prst="rect">
            <a:avLst/>
          </a:prstGeom>
          <a:noFill/>
        </p:spPr>
      </p:pic>
      <p:sp>
        <p:nvSpPr>
          <p:cNvPr id="21" name="Tekstvak 20"/>
          <p:cNvSpPr txBox="1"/>
          <p:nvPr/>
        </p:nvSpPr>
        <p:spPr>
          <a:xfrm>
            <a:off x="7524328" y="5733256"/>
            <a:ext cx="954107" cy="215444"/>
          </a:xfrm>
          <a:prstGeom prst="rect">
            <a:avLst/>
          </a:prstGeom>
          <a:noFill/>
        </p:spPr>
        <p:txBody>
          <a:bodyPr wrap="none" rtlCol="0">
            <a:spAutoFit/>
          </a:bodyPr>
          <a:lstStyle/>
          <a:p>
            <a:r>
              <a:rPr lang="nl-NL" sz="800" dirty="0" smtClean="0"/>
              <a:t>Naam et al. jaartal</a:t>
            </a:r>
            <a:endParaRPr lang="nl-NL" sz="800" dirty="0"/>
          </a:p>
        </p:txBody>
      </p:sp>
      <p:pic>
        <p:nvPicPr>
          <p:cNvPr id="2" name="Picture 2" descr="H:\Pictures\vkb presentatie\hoekmeting.PNG"/>
          <p:cNvPicPr>
            <a:picLocks noChangeAspect="1" noChangeArrowheads="1"/>
          </p:cNvPicPr>
          <p:nvPr/>
        </p:nvPicPr>
        <p:blipFill>
          <a:blip r:embed="rId15" cstate="print"/>
          <a:srcRect t="8001" r="16137" b="13251"/>
          <a:stretch>
            <a:fillRect/>
          </a:stretch>
        </p:blipFill>
        <p:spPr bwMode="auto">
          <a:xfrm>
            <a:off x="7092280" y="5013176"/>
            <a:ext cx="1296144" cy="912838"/>
          </a:xfrm>
          <a:prstGeom prst="rect">
            <a:avLst/>
          </a:prstGeom>
          <a:noFill/>
        </p:spPr>
      </p:pic>
      <p:pic>
        <p:nvPicPr>
          <p:cNvPr id="3" name="Picture 2" descr="H:\Pictures\hoptesten\DSC01249.JPG"/>
          <p:cNvPicPr>
            <a:picLocks noChangeAspect="1" noChangeArrowheads="1"/>
          </p:cNvPicPr>
          <p:nvPr/>
        </p:nvPicPr>
        <p:blipFill>
          <a:blip r:embed="rId16" cstate="print"/>
          <a:srcRect/>
          <a:stretch>
            <a:fillRect/>
          </a:stretch>
        </p:blipFill>
        <p:spPr bwMode="auto">
          <a:xfrm>
            <a:off x="7236296" y="2276872"/>
            <a:ext cx="1296144" cy="1152128"/>
          </a:xfrm>
          <a:prstGeom prst="rect">
            <a:avLst/>
          </a:prstGeom>
          <a:noFill/>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Biomechanische en </a:t>
            </a:r>
            <a:r>
              <a:rPr lang="nl-NL" dirty="0" err="1" smtClean="0"/>
              <a:t>neuromusculaire</a:t>
            </a:r>
            <a:r>
              <a:rPr lang="nl-NL" dirty="0" smtClean="0"/>
              <a:t> factoren</a:t>
            </a:r>
            <a:endParaRPr lang="nl-NL" dirty="0"/>
          </a:p>
        </p:txBody>
      </p:sp>
      <p:sp>
        <p:nvSpPr>
          <p:cNvPr id="3" name="Tijdelijke aanduiding voor tekst 2"/>
          <p:cNvSpPr>
            <a:spLocks noGrp="1"/>
          </p:cNvSpPr>
          <p:nvPr>
            <p:ph type="body" sz="quarter" idx="12"/>
          </p:nvPr>
        </p:nvSpPr>
        <p:spPr/>
        <p:txBody>
          <a:bodyPr/>
          <a:lstStyle/>
          <a:p>
            <a:endParaRPr lang="nl-NL" dirty="0" smtClean="0"/>
          </a:p>
          <a:p>
            <a:r>
              <a:rPr lang="nl-NL" dirty="0" smtClean="0"/>
              <a:t>                                                                       Spronganalyse (LESS)   </a:t>
            </a:r>
          </a:p>
          <a:p>
            <a:r>
              <a:rPr lang="nl-NL" dirty="0" smtClean="0"/>
              <a:t>                 testprotocol dynamische stabiliteit   </a:t>
            </a:r>
          </a:p>
          <a:p>
            <a:r>
              <a:rPr lang="nl-NL" dirty="0" smtClean="0"/>
              <a:t>    JPS  </a:t>
            </a:r>
          </a:p>
          <a:p>
            <a:endParaRPr lang="nl-NL" dirty="0" smtClean="0"/>
          </a:p>
          <a:p>
            <a:endParaRPr lang="nl-NL" dirty="0" smtClean="0"/>
          </a:p>
          <a:p>
            <a:r>
              <a:rPr lang="nl-NL" dirty="0" smtClean="0"/>
              <a:t>               Hoptesten                   </a:t>
            </a:r>
            <a:r>
              <a:rPr lang="nl-NL" dirty="0" err="1" smtClean="0"/>
              <a:t>Isokinetische</a:t>
            </a:r>
            <a:r>
              <a:rPr lang="nl-NL" dirty="0" smtClean="0"/>
              <a:t> krachttest (</a:t>
            </a:r>
            <a:r>
              <a:rPr lang="nl-NL" dirty="0" err="1" smtClean="0"/>
              <a:t>Biodex</a:t>
            </a:r>
            <a:r>
              <a:rPr lang="nl-NL" dirty="0" smtClean="0"/>
              <a:t>)</a:t>
            </a:r>
          </a:p>
        </p:txBody>
      </p:sp>
      <p:sp>
        <p:nvSpPr>
          <p:cNvPr id="4" name="Tijdelijke aanduiding voor tekst 3"/>
          <p:cNvSpPr>
            <a:spLocks noGrp="1"/>
          </p:cNvSpPr>
          <p:nvPr>
            <p:ph type="body" sz="quarter" idx="13"/>
          </p:nvPr>
        </p:nvSpPr>
        <p:spPr/>
        <p:txBody>
          <a:bodyPr/>
          <a:lstStyle/>
          <a:p>
            <a:endParaRPr lang="nl-NL"/>
          </a:p>
        </p:txBody>
      </p:sp>
      <p:sp>
        <p:nvSpPr>
          <p:cNvPr id="5" name="Tekstvak 4"/>
          <p:cNvSpPr txBox="1"/>
          <p:nvPr/>
        </p:nvSpPr>
        <p:spPr>
          <a:xfrm>
            <a:off x="1403648" y="3501008"/>
            <a:ext cx="5760640" cy="923330"/>
          </a:xfrm>
          <a:prstGeom prst="rect">
            <a:avLst/>
          </a:prstGeom>
          <a:noFill/>
        </p:spPr>
        <p:txBody>
          <a:bodyPr wrap="square" rtlCol="0">
            <a:spAutoFit/>
          </a:bodyPr>
          <a:lstStyle/>
          <a:p>
            <a:endParaRPr lang="nl-NL" dirty="0" smtClean="0"/>
          </a:p>
          <a:p>
            <a:endParaRPr lang="nl-NL" dirty="0" smtClean="0"/>
          </a:p>
          <a:p>
            <a:r>
              <a:rPr lang="nl-NL" dirty="0" smtClean="0"/>
              <a:t>                       Biomechanische en </a:t>
            </a:r>
            <a:r>
              <a:rPr lang="nl-NL" dirty="0" err="1" smtClean="0"/>
              <a:t>neuromusculaire</a:t>
            </a:r>
            <a:r>
              <a:rPr lang="nl-NL" dirty="0" smtClean="0"/>
              <a:t> factoren</a:t>
            </a:r>
            <a:endParaRPr lang="nl-NL" dirty="0"/>
          </a:p>
        </p:txBody>
      </p:sp>
      <p:sp>
        <p:nvSpPr>
          <p:cNvPr id="7" name="PIJL-OMHOOG 6"/>
          <p:cNvSpPr/>
          <p:nvPr/>
        </p:nvSpPr>
        <p:spPr>
          <a:xfrm rot="948057">
            <a:off x="6877720" y="3346447"/>
            <a:ext cx="354598"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PIJL-OMHOOG 8"/>
          <p:cNvSpPr/>
          <p:nvPr/>
        </p:nvSpPr>
        <p:spPr>
          <a:xfrm>
            <a:off x="3995936" y="3573016"/>
            <a:ext cx="360040"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PIJL-LINKS 10"/>
          <p:cNvSpPr/>
          <p:nvPr/>
        </p:nvSpPr>
        <p:spPr>
          <a:xfrm rot="897367">
            <a:off x="1673866" y="3996763"/>
            <a:ext cx="648072" cy="34657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PIJL-OMLAAG 12"/>
          <p:cNvSpPr/>
          <p:nvPr/>
        </p:nvSpPr>
        <p:spPr>
          <a:xfrm rot="775328">
            <a:off x="2463562" y="4470987"/>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PIJL-OMLAAG 14"/>
          <p:cNvSpPr/>
          <p:nvPr/>
        </p:nvSpPr>
        <p:spPr>
          <a:xfrm rot="20879563">
            <a:off x="5580804" y="4443693"/>
            <a:ext cx="368780" cy="5463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Testen en meten binnen VKB revalidatie</a:t>
            </a:r>
          </a:p>
        </p:txBody>
      </p:sp>
      <p:sp>
        <p:nvSpPr>
          <p:cNvPr id="3" name="Tijdelijke aanduiding voor tekst 2"/>
          <p:cNvSpPr>
            <a:spLocks noGrp="1"/>
          </p:cNvSpPr>
          <p:nvPr>
            <p:ph type="body" sz="quarter" idx="13"/>
          </p:nvPr>
        </p:nvSpPr>
        <p:spPr/>
        <p:txBody>
          <a:bodyPr/>
          <a:lstStyle/>
          <a:p>
            <a:r>
              <a:rPr lang="nl-NL" dirty="0" err="1" smtClean="0"/>
              <a:t>Neurosensorische</a:t>
            </a:r>
            <a:r>
              <a:rPr lang="nl-NL" dirty="0" smtClean="0"/>
              <a:t> component:</a:t>
            </a:r>
            <a:endParaRPr lang="nl-NL" dirty="0"/>
          </a:p>
        </p:txBody>
      </p:sp>
      <p:pic>
        <p:nvPicPr>
          <p:cNvPr id="6" name="groot14:13:09" descr="joint position sense.jpg"/>
          <p:cNvPicPr>
            <a:picLocks noGrp="1"/>
          </p:cNvPicPr>
          <p:nvPr>
            <p:ph type="pic" sz="quarter" idx="14"/>
          </p:nvPr>
        </p:nvPicPr>
        <p:blipFill>
          <a:blip r:embed="rId4" cstate="print"/>
          <a:srcRect l="12347" r="12347"/>
          <a:stretch>
            <a:fillRect/>
          </a:stretch>
        </p:blipFill>
        <p:spPr/>
      </p:pic>
      <p:sp>
        <p:nvSpPr>
          <p:cNvPr id="5" name="Tijdelijke aanduiding voor tekst 4"/>
          <p:cNvSpPr>
            <a:spLocks noGrp="1"/>
          </p:cNvSpPr>
          <p:nvPr>
            <p:ph type="body" sz="quarter" idx="12"/>
          </p:nvPr>
        </p:nvSpPr>
        <p:spPr/>
        <p:txBody>
          <a:bodyPr/>
          <a:lstStyle/>
          <a:p>
            <a:endParaRPr lang="nl-NL" dirty="0" smtClean="0"/>
          </a:p>
          <a:p>
            <a:endParaRPr lang="nl-NL" dirty="0" smtClean="0"/>
          </a:p>
          <a:p>
            <a:r>
              <a:rPr lang="nl-NL" dirty="0" smtClean="0"/>
              <a:t>Joint </a:t>
            </a:r>
            <a:r>
              <a:rPr lang="nl-NL" dirty="0" err="1" smtClean="0"/>
              <a:t>Position</a:t>
            </a:r>
            <a:r>
              <a:rPr lang="nl-NL" dirty="0" smtClean="0"/>
              <a:t> </a:t>
            </a:r>
            <a:r>
              <a:rPr lang="nl-NL" dirty="0" err="1" smtClean="0"/>
              <a:t>Sense</a:t>
            </a:r>
            <a:r>
              <a:rPr lang="nl-NL" dirty="0" smtClean="0"/>
              <a:t> (JPS) </a:t>
            </a:r>
            <a:endParaRPr lang="nl-NL" dirty="0"/>
          </a:p>
        </p:txBody>
      </p:sp>
      <p:sp>
        <p:nvSpPr>
          <p:cNvPr id="8" name="Tekstvak 7"/>
          <p:cNvSpPr txBox="1"/>
          <p:nvPr/>
        </p:nvSpPr>
        <p:spPr>
          <a:xfrm>
            <a:off x="7524328" y="5733256"/>
            <a:ext cx="881973" cy="215444"/>
          </a:xfrm>
          <a:prstGeom prst="rect">
            <a:avLst/>
          </a:prstGeom>
          <a:noFill/>
        </p:spPr>
        <p:txBody>
          <a:bodyPr wrap="none" rtlCol="0">
            <a:spAutoFit/>
          </a:bodyPr>
          <a:lstStyle/>
          <a:p>
            <a:r>
              <a:rPr lang="nl-NL" sz="800" dirty="0" smtClean="0"/>
              <a:t>Smith et al, 2012</a:t>
            </a:r>
            <a:endParaRPr lang="nl-NL" sz="800"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Testen en meten binnen VKB revalidatie</a:t>
            </a:r>
          </a:p>
        </p:txBody>
      </p:sp>
      <p:sp>
        <p:nvSpPr>
          <p:cNvPr id="3" name="Tijdelijke aanduiding voor tekst 2"/>
          <p:cNvSpPr>
            <a:spLocks noGrp="1"/>
          </p:cNvSpPr>
          <p:nvPr>
            <p:ph type="body" sz="quarter" idx="13"/>
          </p:nvPr>
        </p:nvSpPr>
        <p:spPr/>
        <p:txBody>
          <a:bodyPr/>
          <a:lstStyle/>
          <a:p>
            <a:r>
              <a:rPr lang="nl-NL" dirty="0" err="1" smtClean="0"/>
              <a:t>Neurosensorische</a:t>
            </a:r>
            <a:r>
              <a:rPr lang="nl-NL" dirty="0" smtClean="0"/>
              <a:t> component:</a:t>
            </a:r>
            <a:endParaRPr lang="nl-NL" dirty="0"/>
          </a:p>
        </p:txBody>
      </p:sp>
      <p:pic>
        <p:nvPicPr>
          <p:cNvPr id="6" name="groot14:13:09" descr="joint position sense.jpg"/>
          <p:cNvPicPr>
            <a:picLocks noGrp="1"/>
          </p:cNvPicPr>
          <p:nvPr>
            <p:ph type="pic" sz="quarter" idx="14"/>
          </p:nvPr>
        </p:nvPicPr>
        <p:blipFill>
          <a:blip r:embed="rId4" cstate="print"/>
          <a:srcRect l="12347" r="12347"/>
          <a:stretch>
            <a:fillRect/>
          </a:stretch>
        </p:blipFill>
        <p:spPr/>
      </p:pic>
      <p:sp>
        <p:nvSpPr>
          <p:cNvPr id="5" name="Tijdelijke aanduiding voor tekst 4"/>
          <p:cNvSpPr>
            <a:spLocks noGrp="1"/>
          </p:cNvSpPr>
          <p:nvPr>
            <p:ph type="body" sz="quarter" idx="12"/>
          </p:nvPr>
        </p:nvSpPr>
        <p:spPr/>
        <p:txBody>
          <a:bodyPr/>
          <a:lstStyle/>
          <a:p>
            <a:endParaRPr lang="nl-NL" dirty="0" smtClean="0"/>
          </a:p>
          <a:p>
            <a:endParaRPr lang="nl-NL" dirty="0" smtClean="0"/>
          </a:p>
          <a:p>
            <a:r>
              <a:rPr lang="nl-NL" dirty="0" smtClean="0"/>
              <a:t>Joint </a:t>
            </a:r>
            <a:r>
              <a:rPr lang="nl-NL" dirty="0" err="1" smtClean="0"/>
              <a:t>Position</a:t>
            </a:r>
            <a:r>
              <a:rPr lang="nl-NL" dirty="0" smtClean="0"/>
              <a:t> </a:t>
            </a:r>
            <a:r>
              <a:rPr lang="nl-NL" dirty="0" err="1" smtClean="0"/>
              <a:t>Sense</a:t>
            </a:r>
            <a:r>
              <a:rPr lang="nl-NL" dirty="0" smtClean="0"/>
              <a:t> (JPS) </a:t>
            </a:r>
            <a:endParaRPr lang="nl-NL" dirty="0"/>
          </a:p>
        </p:txBody>
      </p:sp>
      <p:sp>
        <p:nvSpPr>
          <p:cNvPr id="8" name="Tekstvak 7"/>
          <p:cNvSpPr txBox="1"/>
          <p:nvPr/>
        </p:nvSpPr>
        <p:spPr>
          <a:xfrm>
            <a:off x="7524328" y="5733256"/>
            <a:ext cx="856325" cy="215444"/>
          </a:xfrm>
          <a:prstGeom prst="rect">
            <a:avLst/>
          </a:prstGeom>
          <a:noFill/>
        </p:spPr>
        <p:txBody>
          <a:bodyPr wrap="none" rtlCol="0">
            <a:spAutoFit/>
          </a:bodyPr>
          <a:lstStyle/>
          <a:p>
            <a:r>
              <a:rPr lang="nl-NL" sz="800" dirty="0" smtClean="0"/>
              <a:t>Smith et al 2012</a:t>
            </a:r>
            <a:endParaRPr lang="nl-NL" sz="800" dirty="0"/>
          </a:p>
        </p:txBody>
      </p:sp>
      <p:pic>
        <p:nvPicPr>
          <p:cNvPr id="7" name="Picture 2" descr="H:\Pictures\vkb presentatie\hoekmeting.PNG"/>
          <p:cNvPicPr>
            <a:picLocks noChangeAspect="1" noChangeArrowheads="1"/>
          </p:cNvPicPr>
          <p:nvPr/>
        </p:nvPicPr>
        <p:blipFill>
          <a:blip r:embed="rId5" cstate="print"/>
          <a:srcRect t="8001" r="16137" b="13251"/>
          <a:stretch>
            <a:fillRect/>
          </a:stretch>
        </p:blipFill>
        <p:spPr bwMode="auto">
          <a:xfrm>
            <a:off x="4644008" y="1844824"/>
            <a:ext cx="3987540" cy="3960440"/>
          </a:xfrm>
          <a:prstGeom prst="rect">
            <a:avLst/>
          </a:prstGeom>
          <a:noFill/>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Testen en meten binnen VKB revalidatie</a:t>
            </a:r>
            <a:endParaRPr lang="nl-NL" dirty="0"/>
          </a:p>
        </p:txBody>
      </p:sp>
      <p:sp>
        <p:nvSpPr>
          <p:cNvPr id="3" name="Tijdelijke aanduiding voor tekst 2"/>
          <p:cNvSpPr>
            <a:spLocks noGrp="1"/>
          </p:cNvSpPr>
          <p:nvPr>
            <p:ph type="body" sz="quarter" idx="13"/>
          </p:nvPr>
        </p:nvSpPr>
        <p:spPr/>
        <p:txBody>
          <a:bodyPr/>
          <a:lstStyle/>
          <a:p>
            <a:r>
              <a:rPr lang="nl-NL" dirty="0"/>
              <a:t>Neuromusculaire component: </a:t>
            </a:r>
            <a:r>
              <a:rPr lang="nl-NL" dirty="0" smtClean="0"/>
              <a:t>hoptesten</a:t>
            </a:r>
          </a:p>
          <a:p>
            <a:endParaRPr lang="nl-NL" dirty="0"/>
          </a:p>
        </p:txBody>
      </p:sp>
      <p:pic>
        <p:nvPicPr>
          <p:cNvPr id="8" name="klein18:01:30" descr="smartspeed_remote.jpg"/>
          <p:cNvPicPr>
            <a:picLocks noGrp="1"/>
          </p:cNvPicPr>
          <p:nvPr>
            <p:ph type="pic" sz="quarter" idx="14"/>
          </p:nvPr>
        </p:nvPicPr>
        <p:blipFill>
          <a:blip r:embed="rId4" cstate="print"/>
          <a:srcRect t="1139" b="1139"/>
          <a:stretch>
            <a:fillRect/>
          </a:stretch>
        </p:blipFill>
        <p:spPr>
          <a:xfrm>
            <a:off x="6800400" y="1884424"/>
            <a:ext cx="1785600" cy="1688592"/>
          </a:xfrm>
        </p:spPr>
      </p:pic>
      <p:pic>
        <p:nvPicPr>
          <p:cNvPr id="10" name="klein28:01:30" descr="smartspeed_jump_4.jpg"/>
          <p:cNvPicPr>
            <a:picLocks noGrp="1"/>
          </p:cNvPicPr>
          <p:nvPr>
            <p:ph type="pic" sz="quarter" idx="15"/>
          </p:nvPr>
        </p:nvPicPr>
        <p:blipFill>
          <a:blip r:embed="rId5" cstate="print"/>
          <a:srcRect l="-21129" r="-21129"/>
          <a:stretch>
            <a:fillRect/>
          </a:stretch>
        </p:blipFill>
        <p:spPr>
          <a:xfrm>
            <a:off x="6804248" y="4005065"/>
            <a:ext cx="1785938" cy="1656184"/>
          </a:xfrm>
        </p:spPr>
      </p:pic>
      <p:sp>
        <p:nvSpPr>
          <p:cNvPr id="7" name="Tijdelijke aanduiding voor tekst 6"/>
          <p:cNvSpPr>
            <a:spLocks noGrp="1"/>
          </p:cNvSpPr>
          <p:nvPr>
            <p:ph type="body" sz="quarter" idx="12"/>
          </p:nvPr>
        </p:nvSpPr>
        <p:spPr>
          <a:xfrm>
            <a:off x="539552" y="2564904"/>
            <a:ext cx="5760000" cy="3510000"/>
          </a:xfrm>
        </p:spPr>
        <p:txBody>
          <a:bodyPr/>
          <a:lstStyle/>
          <a:p>
            <a:pPr>
              <a:buFontTx/>
              <a:buChar char="-"/>
            </a:pPr>
            <a:r>
              <a:rPr lang="nl-NL" dirty="0" smtClean="0"/>
              <a:t> </a:t>
            </a:r>
            <a:r>
              <a:rPr lang="nl-NL" dirty="0" err="1" smtClean="0"/>
              <a:t>One</a:t>
            </a:r>
            <a:r>
              <a:rPr lang="nl-NL" dirty="0" smtClean="0"/>
              <a:t> </a:t>
            </a:r>
            <a:r>
              <a:rPr lang="nl-NL" dirty="0" err="1" smtClean="0"/>
              <a:t>legged</a:t>
            </a:r>
            <a:r>
              <a:rPr lang="nl-NL" dirty="0" smtClean="0"/>
              <a:t> time hop;      </a:t>
            </a:r>
          </a:p>
          <a:p>
            <a:pPr>
              <a:buFontTx/>
              <a:buChar char="-"/>
            </a:pPr>
            <a:r>
              <a:rPr lang="nl-NL" dirty="0" smtClean="0"/>
              <a:t> Single hop </a:t>
            </a:r>
            <a:r>
              <a:rPr lang="nl-NL" dirty="0" err="1" smtClean="0"/>
              <a:t>for</a:t>
            </a:r>
            <a:r>
              <a:rPr lang="nl-NL" dirty="0" smtClean="0"/>
              <a:t> </a:t>
            </a:r>
            <a:r>
              <a:rPr lang="nl-NL" dirty="0" err="1" smtClean="0"/>
              <a:t>distance</a:t>
            </a:r>
            <a:r>
              <a:rPr lang="nl-NL" dirty="0" smtClean="0"/>
              <a:t>;</a:t>
            </a:r>
          </a:p>
          <a:p>
            <a:pPr>
              <a:buFontTx/>
              <a:buChar char="-"/>
            </a:pPr>
            <a:r>
              <a:rPr lang="nl-NL" dirty="0" smtClean="0"/>
              <a:t> Triple hop </a:t>
            </a:r>
            <a:r>
              <a:rPr lang="nl-NL" dirty="0" err="1" smtClean="0"/>
              <a:t>for</a:t>
            </a:r>
            <a:r>
              <a:rPr lang="nl-NL" dirty="0" smtClean="0"/>
              <a:t> </a:t>
            </a:r>
            <a:r>
              <a:rPr lang="nl-NL" dirty="0" err="1" smtClean="0"/>
              <a:t>distance</a:t>
            </a:r>
            <a:r>
              <a:rPr lang="nl-NL" dirty="0" smtClean="0"/>
              <a:t>;</a:t>
            </a:r>
          </a:p>
          <a:p>
            <a:pPr>
              <a:buFontTx/>
              <a:buChar char="-"/>
            </a:pPr>
            <a:r>
              <a:rPr lang="nl-NL" dirty="0" smtClean="0"/>
              <a:t> Side hop;</a:t>
            </a:r>
          </a:p>
          <a:p>
            <a:pPr>
              <a:buFontTx/>
              <a:buChar char="-"/>
            </a:pPr>
            <a:r>
              <a:rPr lang="nl-NL" dirty="0"/>
              <a:t> </a:t>
            </a:r>
            <a:r>
              <a:rPr lang="nl-NL" dirty="0" err="1" smtClean="0"/>
              <a:t>One</a:t>
            </a:r>
            <a:r>
              <a:rPr lang="nl-NL" dirty="0" smtClean="0"/>
              <a:t> leg </a:t>
            </a:r>
            <a:r>
              <a:rPr lang="nl-NL" dirty="0" err="1" smtClean="0"/>
              <a:t>vertical</a:t>
            </a:r>
            <a:r>
              <a:rPr lang="nl-NL" dirty="0" smtClean="0"/>
              <a:t> hop;</a:t>
            </a:r>
          </a:p>
          <a:p>
            <a:endParaRPr lang="nl-NL" dirty="0" smtClean="0"/>
          </a:p>
          <a:p>
            <a:pPr>
              <a:buFontTx/>
              <a:buChar char="-"/>
            </a:pPr>
            <a:endParaRPr lang="nl-NL" dirty="0" smtClean="0"/>
          </a:p>
          <a:p>
            <a:endParaRPr lang="nl-NL" dirty="0"/>
          </a:p>
        </p:txBody>
      </p:sp>
      <p:sp>
        <p:nvSpPr>
          <p:cNvPr id="11" name="Tekstvak 10"/>
          <p:cNvSpPr txBox="1"/>
          <p:nvPr/>
        </p:nvSpPr>
        <p:spPr>
          <a:xfrm>
            <a:off x="6876256" y="5661248"/>
            <a:ext cx="1874690" cy="461665"/>
          </a:xfrm>
          <a:prstGeom prst="rect">
            <a:avLst/>
          </a:prstGeom>
          <a:noFill/>
        </p:spPr>
        <p:txBody>
          <a:bodyPr wrap="square" rtlCol="0">
            <a:spAutoFit/>
          </a:bodyPr>
          <a:lstStyle/>
          <a:p>
            <a:r>
              <a:rPr lang="nl-NL" sz="800" dirty="0" err="1" smtClean="0"/>
              <a:t>Engelen-van</a:t>
            </a:r>
            <a:r>
              <a:rPr lang="nl-NL" sz="800" dirty="0" smtClean="0"/>
              <a:t> </a:t>
            </a:r>
            <a:r>
              <a:rPr lang="nl-NL" sz="800" dirty="0" err="1" smtClean="0"/>
              <a:t>Melick</a:t>
            </a:r>
            <a:r>
              <a:rPr lang="nl-NL" sz="800" dirty="0" smtClean="0"/>
              <a:t> et al ., 2012, Thomee et al., 2011, </a:t>
            </a:r>
            <a:r>
              <a:rPr lang="nl-NL" sz="800" dirty="0" err="1" smtClean="0"/>
              <a:t>Gustavsson</a:t>
            </a:r>
            <a:r>
              <a:rPr lang="nl-NL" sz="800" dirty="0" smtClean="0"/>
              <a:t> et al., 2006</a:t>
            </a:r>
            <a:endParaRPr lang="nl-NL" sz="800"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Testen en meten binnen VKB revalidatie</a:t>
            </a:r>
          </a:p>
        </p:txBody>
      </p:sp>
      <p:sp>
        <p:nvSpPr>
          <p:cNvPr id="3" name="Tijdelijke aanduiding voor tekst 2"/>
          <p:cNvSpPr>
            <a:spLocks noGrp="1"/>
          </p:cNvSpPr>
          <p:nvPr>
            <p:ph type="body" sz="quarter" idx="12"/>
          </p:nvPr>
        </p:nvSpPr>
        <p:spPr/>
        <p:txBody>
          <a:bodyPr/>
          <a:lstStyle/>
          <a:p>
            <a:endParaRPr lang="nl-NL" dirty="0" smtClean="0"/>
          </a:p>
          <a:p>
            <a:pPr>
              <a:buFontTx/>
              <a:buChar char="-"/>
            </a:pPr>
            <a:r>
              <a:rPr lang="nl-NL" dirty="0" smtClean="0"/>
              <a:t> Single leg </a:t>
            </a:r>
            <a:r>
              <a:rPr lang="nl-NL" dirty="0" err="1" smtClean="0"/>
              <a:t>lateral</a:t>
            </a:r>
            <a:r>
              <a:rPr lang="nl-NL" dirty="0" smtClean="0"/>
              <a:t> hop</a:t>
            </a:r>
          </a:p>
          <a:p>
            <a:pPr>
              <a:buFontTx/>
              <a:buChar char="-"/>
            </a:pPr>
            <a:r>
              <a:rPr lang="nl-NL" dirty="0" smtClean="0"/>
              <a:t> Single leg </a:t>
            </a:r>
            <a:r>
              <a:rPr lang="nl-NL" dirty="0" err="1" smtClean="0"/>
              <a:t>medial</a:t>
            </a:r>
            <a:r>
              <a:rPr lang="nl-NL" dirty="0" smtClean="0"/>
              <a:t> hop</a:t>
            </a:r>
          </a:p>
          <a:p>
            <a:pPr>
              <a:buFontTx/>
              <a:buChar char="-"/>
            </a:pPr>
            <a:endParaRPr lang="nl-NL" dirty="0" smtClean="0"/>
          </a:p>
          <a:p>
            <a:pPr>
              <a:buFontTx/>
              <a:buChar char="-"/>
            </a:pPr>
            <a:endParaRPr lang="nl-NL" dirty="0" smtClean="0"/>
          </a:p>
          <a:p>
            <a:pPr>
              <a:buFontTx/>
              <a:buChar char="-"/>
            </a:pPr>
            <a:r>
              <a:rPr lang="nl-NL" dirty="0" smtClean="0"/>
              <a:t> Single leg mediaal </a:t>
            </a:r>
            <a:r>
              <a:rPr lang="nl-NL" dirty="0" err="1" smtClean="0"/>
              <a:t>rotation</a:t>
            </a:r>
            <a:r>
              <a:rPr lang="nl-NL" dirty="0" smtClean="0"/>
              <a:t> hop</a:t>
            </a:r>
          </a:p>
          <a:p>
            <a:pPr>
              <a:buFontTx/>
              <a:buChar char="-"/>
            </a:pPr>
            <a:r>
              <a:rPr lang="nl-NL" dirty="0" smtClean="0"/>
              <a:t> Single leg lateraal </a:t>
            </a:r>
            <a:r>
              <a:rPr lang="nl-NL" dirty="0" err="1" smtClean="0"/>
              <a:t>rotation</a:t>
            </a:r>
            <a:r>
              <a:rPr lang="nl-NL" dirty="0" smtClean="0"/>
              <a:t> hop</a:t>
            </a:r>
          </a:p>
        </p:txBody>
      </p:sp>
      <p:sp>
        <p:nvSpPr>
          <p:cNvPr id="4" name="Tijdelijke aanduiding voor tekst 3"/>
          <p:cNvSpPr>
            <a:spLocks noGrp="1"/>
          </p:cNvSpPr>
          <p:nvPr>
            <p:ph type="body" sz="quarter" idx="13"/>
          </p:nvPr>
        </p:nvSpPr>
        <p:spPr/>
        <p:txBody>
          <a:bodyPr/>
          <a:lstStyle/>
          <a:p>
            <a:r>
              <a:rPr lang="nl-NL" dirty="0" smtClean="0"/>
              <a:t>Neuromusculaire component: hoptesten</a:t>
            </a:r>
            <a:endParaRPr lang="nl-NL" dirty="0"/>
          </a:p>
        </p:txBody>
      </p:sp>
      <p:pic>
        <p:nvPicPr>
          <p:cNvPr id="1026" name="Picture 2" descr="H:\Pictures\hoptesten\DSC01240.JPG"/>
          <p:cNvPicPr>
            <a:picLocks noChangeAspect="1" noChangeArrowheads="1"/>
          </p:cNvPicPr>
          <p:nvPr/>
        </p:nvPicPr>
        <p:blipFill>
          <a:blip r:embed="rId4" cstate="print"/>
          <a:srcRect/>
          <a:stretch>
            <a:fillRect/>
          </a:stretch>
        </p:blipFill>
        <p:spPr bwMode="auto">
          <a:xfrm>
            <a:off x="3635896" y="2420888"/>
            <a:ext cx="1728192" cy="2088232"/>
          </a:xfrm>
          <a:prstGeom prst="rect">
            <a:avLst/>
          </a:prstGeom>
          <a:noFill/>
        </p:spPr>
      </p:pic>
      <p:pic>
        <p:nvPicPr>
          <p:cNvPr id="1027" name="Picture 3" descr="H:\Pictures\hoptesten\DSC01241.JPG"/>
          <p:cNvPicPr>
            <a:picLocks noChangeAspect="1" noChangeArrowheads="1"/>
          </p:cNvPicPr>
          <p:nvPr/>
        </p:nvPicPr>
        <p:blipFill>
          <a:blip r:embed="rId5" cstate="print"/>
          <a:srcRect/>
          <a:stretch>
            <a:fillRect/>
          </a:stretch>
        </p:blipFill>
        <p:spPr bwMode="auto">
          <a:xfrm>
            <a:off x="5724128" y="2420888"/>
            <a:ext cx="1728192" cy="2088232"/>
          </a:xfrm>
          <a:prstGeom prst="rect">
            <a:avLst/>
          </a:prstGeom>
          <a:noFill/>
        </p:spPr>
      </p:pic>
      <p:pic>
        <p:nvPicPr>
          <p:cNvPr id="1028" name="Picture 4" descr="H:\Pictures\hoptesten\DSC01249.JPG"/>
          <p:cNvPicPr>
            <a:picLocks noChangeAspect="1" noChangeArrowheads="1"/>
          </p:cNvPicPr>
          <p:nvPr/>
        </p:nvPicPr>
        <p:blipFill>
          <a:blip r:embed="rId6" cstate="print"/>
          <a:srcRect/>
          <a:stretch>
            <a:fillRect/>
          </a:stretch>
        </p:blipFill>
        <p:spPr bwMode="auto">
          <a:xfrm>
            <a:off x="4788024" y="4581128"/>
            <a:ext cx="3096344" cy="1296144"/>
          </a:xfrm>
          <a:prstGeom prst="rect">
            <a:avLst/>
          </a:prstGeom>
          <a:noFill/>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Testen en meten binnen VKB revalidatie</a:t>
            </a:r>
          </a:p>
        </p:txBody>
      </p:sp>
      <p:sp>
        <p:nvSpPr>
          <p:cNvPr id="4" name="Tijdelijke aanduiding voor tekst 3"/>
          <p:cNvSpPr>
            <a:spLocks noGrp="1"/>
          </p:cNvSpPr>
          <p:nvPr>
            <p:ph type="body" sz="quarter" idx="13"/>
          </p:nvPr>
        </p:nvSpPr>
        <p:spPr/>
        <p:txBody>
          <a:bodyPr/>
          <a:lstStyle/>
          <a:p>
            <a:r>
              <a:rPr lang="nl-NL" dirty="0"/>
              <a:t>Neuromusculaire </a:t>
            </a:r>
            <a:r>
              <a:rPr lang="nl-NL" dirty="0" smtClean="0"/>
              <a:t>component: hoptesten</a:t>
            </a:r>
            <a:endParaRPr lang="nl-NL" dirty="0"/>
          </a:p>
        </p:txBody>
      </p:sp>
      <p:pic>
        <p:nvPicPr>
          <p:cNvPr id="7" name="Tijdelijke aanduiding voor afbeelding 6" descr="DSC01239.JPG"/>
          <p:cNvPicPr>
            <a:picLocks noGrp="1" noChangeAspect="1"/>
          </p:cNvPicPr>
          <p:nvPr>
            <p:ph type="pic" sz="quarter" idx="14"/>
          </p:nvPr>
        </p:nvPicPr>
        <p:blipFill>
          <a:blip r:embed="rId4" cstate="print"/>
          <a:srcRect l="16531" r="16531"/>
          <a:stretch>
            <a:fillRect/>
          </a:stretch>
        </p:blipFill>
        <p:spPr/>
      </p:pic>
      <p:sp>
        <p:nvSpPr>
          <p:cNvPr id="3" name="Tijdelijke aanduiding voor tekst 2"/>
          <p:cNvSpPr>
            <a:spLocks noGrp="1"/>
          </p:cNvSpPr>
          <p:nvPr>
            <p:ph type="body" sz="quarter" idx="12"/>
          </p:nvPr>
        </p:nvSpPr>
        <p:spPr>
          <a:xfrm>
            <a:off x="611560" y="2564904"/>
            <a:ext cx="3621600" cy="3180832"/>
          </a:xfrm>
        </p:spPr>
        <p:txBody>
          <a:bodyPr/>
          <a:lstStyle/>
          <a:p>
            <a:pPr>
              <a:buFontTx/>
              <a:buChar char="-"/>
            </a:pPr>
            <a:r>
              <a:rPr lang="nl-NL" dirty="0"/>
              <a:t> Week 22-24 en week 28 p.o</a:t>
            </a:r>
            <a:r>
              <a:rPr lang="nl-NL" dirty="0" smtClean="0"/>
              <a:t>.</a:t>
            </a:r>
          </a:p>
          <a:p>
            <a:pPr>
              <a:buFontTx/>
              <a:buChar char="-"/>
            </a:pPr>
            <a:endParaRPr lang="nl-NL" dirty="0"/>
          </a:p>
          <a:p>
            <a:pPr>
              <a:buFontTx/>
              <a:buChar char="-"/>
            </a:pPr>
            <a:r>
              <a:rPr lang="nl-NL" dirty="0" smtClean="0"/>
              <a:t> RTP = LSI van minimaal 95 % </a:t>
            </a:r>
          </a:p>
          <a:p>
            <a:endParaRPr lang="nl-NL" dirty="0" smtClean="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Testen en meten binnen VKB revalidatie</a:t>
            </a:r>
          </a:p>
        </p:txBody>
      </p:sp>
      <p:sp>
        <p:nvSpPr>
          <p:cNvPr id="3" name="Tijdelijke aanduiding voor tekst 2"/>
          <p:cNvSpPr>
            <a:spLocks noGrp="1"/>
          </p:cNvSpPr>
          <p:nvPr>
            <p:ph type="body" sz="quarter" idx="12"/>
          </p:nvPr>
        </p:nvSpPr>
        <p:spPr/>
        <p:txBody>
          <a:bodyPr/>
          <a:lstStyle/>
          <a:p>
            <a:r>
              <a:rPr lang="nl-NL" dirty="0" smtClean="0"/>
              <a:t>                                     </a:t>
            </a:r>
            <a:endParaRPr lang="nl-NL" dirty="0"/>
          </a:p>
        </p:txBody>
      </p:sp>
      <p:sp>
        <p:nvSpPr>
          <p:cNvPr id="4" name="Tijdelijke aanduiding voor tekst 3"/>
          <p:cNvSpPr>
            <a:spLocks noGrp="1"/>
          </p:cNvSpPr>
          <p:nvPr>
            <p:ph type="body" sz="quarter" idx="13"/>
          </p:nvPr>
        </p:nvSpPr>
        <p:spPr/>
        <p:txBody>
          <a:bodyPr/>
          <a:lstStyle/>
          <a:p>
            <a:r>
              <a:rPr lang="nl-NL" dirty="0"/>
              <a:t>Neuromusculaire component: </a:t>
            </a:r>
            <a:r>
              <a:rPr lang="nl-NL" dirty="0" smtClean="0"/>
              <a:t>spronganalyse LESS</a:t>
            </a:r>
            <a:endParaRPr lang="nl-NL" dirty="0"/>
          </a:p>
        </p:txBody>
      </p:sp>
      <p:pic>
        <p:nvPicPr>
          <p:cNvPr id="2050" name="Picture 2"/>
          <p:cNvPicPr>
            <a:picLocks noChangeAspect="1" noChangeArrowheads="1"/>
          </p:cNvPicPr>
          <p:nvPr/>
        </p:nvPicPr>
        <p:blipFill>
          <a:blip r:embed="rId3" cstate="print"/>
          <a:srcRect/>
          <a:stretch>
            <a:fillRect/>
          </a:stretch>
        </p:blipFill>
        <p:spPr bwMode="auto">
          <a:xfrm>
            <a:off x="1475656" y="2204864"/>
            <a:ext cx="2067417" cy="3528392"/>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l="37353" t="23625" r="37743" b="19657"/>
          <a:stretch>
            <a:fillRect/>
          </a:stretch>
        </p:blipFill>
        <p:spPr bwMode="auto">
          <a:xfrm>
            <a:off x="4932040" y="2204865"/>
            <a:ext cx="2880320" cy="3312368"/>
          </a:xfrm>
          <a:prstGeom prst="rect">
            <a:avLst/>
          </a:prstGeom>
          <a:noFill/>
          <a:ln w="9525">
            <a:noFill/>
            <a:miter lim="800000"/>
            <a:headEnd/>
            <a:tailEnd/>
          </a:ln>
        </p:spPr>
      </p:pic>
      <p:sp>
        <p:nvSpPr>
          <p:cNvPr id="7" name="Tekstvak 6"/>
          <p:cNvSpPr txBox="1"/>
          <p:nvPr/>
        </p:nvSpPr>
        <p:spPr>
          <a:xfrm>
            <a:off x="7380312" y="5589240"/>
            <a:ext cx="1460656" cy="338554"/>
          </a:xfrm>
          <a:prstGeom prst="rect">
            <a:avLst/>
          </a:prstGeom>
          <a:noFill/>
        </p:spPr>
        <p:txBody>
          <a:bodyPr wrap="none" rtlCol="0">
            <a:spAutoFit/>
          </a:bodyPr>
          <a:lstStyle/>
          <a:p>
            <a:r>
              <a:rPr lang="nl-NL" sz="800" dirty="0" err="1" smtClean="0"/>
              <a:t>Paterno</a:t>
            </a:r>
            <a:r>
              <a:rPr lang="nl-NL" sz="800" dirty="0" smtClean="0"/>
              <a:t> et al.,  2012;</a:t>
            </a:r>
          </a:p>
          <a:p>
            <a:r>
              <a:rPr lang="nl-NL" sz="800" dirty="0" err="1" smtClean="0"/>
              <a:t>Padua</a:t>
            </a:r>
            <a:r>
              <a:rPr lang="nl-NL" sz="800" dirty="0" smtClean="0"/>
              <a:t> et al., 2009, 2011, 2015.</a:t>
            </a:r>
            <a:endParaRPr lang="nl-NL" sz="800"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Testen en meten binnen VKB revalidatie</a:t>
            </a:r>
            <a:endParaRPr lang="nl-NL" dirty="0"/>
          </a:p>
        </p:txBody>
      </p:sp>
      <p:sp>
        <p:nvSpPr>
          <p:cNvPr id="3" name="Tijdelijke aanduiding voor tekst 2"/>
          <p:cNvSpPr>
            <a:spLocks noGrp="1"/>
          </p:cNvSpPr>
          <p:nvPr>
            <p:ph type="body" sz="quarter" idx="12"/>
          </p:nvPr>
        </p:nvSpPr>
        <p:spPr/>
        <p:txBody>
          <a:bodyPr/>
          <a:lstStyle/>
          <a:p>
            <a:endParaRPr lang="nl-NL" dirty="0" smtClean="0"/>
          </a:p>
          <a:p>
            <a:r>
              <a:rPr lang="nl-NL" dirty="0" smtClean="0"/>
              <a:t>  </a:t>
            </a:r>
            <a:endParaRPr lang="nl-NL" dirty="0"/>
          </a:p>
        </p:txBody>
      </p:sp>
      <p:sp>
        <p:nvSpPr>
          <p:cNvPr id="4" name="Tijdelijke aanduiding voor tekst 3"/>
          <p:cNvSpPr>
            <a:spLocks noGrp="1"/>
          </p:cNvSpPr>
          <p:nvPr>
            <p:ph type="body" sz="quarter" idx="13"/>
          </p:nvPr>
        </p:nvSpPr>
        <p:spPr/>
        <p:txBody>
          <a:bodyPr/>
          <a:lstStyle/>
          <a:p>
            <a:r>
              <a:rPr lang="nl-NL" dirty="0"/>
              <a:t>Neuromusculaire component: spronganalyse LESS</a:t>
            </a:r>
          </a:p>
        </p:txBody>
      </p:sp>
      <p:pic>
        <p:nvPicPr>
          <p:cNvPr id="1026" name="Picture 2"/>
          <p:cNvPicPr>
            <a:picLocks noChangeAspect="1" noChangeArrowheads="1"/>
          </p:cNvPicPr>
          <p:nvPr/>
        </p:nvPicPr>
        <p:blipFill>
          <a:blip r:embed="rId4" cstate="print"/>
          <a:srcRect/>
          <a:stretch>
            <a:fillRect/>
          </a:stretch>
        </p:blipFill>
        <p:spPr bwMode="auto">
          <a:xfrm>
            <a:off x="4716016" y="2348880"/>
            <a:ext cx="3752081" cy="3490865"/>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611560" y="2348880"/>
            <a:ext cx="3744416" cy="3472519"/>
          </a:xfrm>
          <a:prstGeom prst="rect">
            <a:avLst/>
          </a:prstGeom>
          <a:noFill/>
          <a:ln w="9525">
            <a:noFill/>
            <a:miter lim="800000"/>
            <a:headEnd/>
            <a:tailEnd/>
          </a:ln>
        </p:spPr>
      </p:pic>
      <p:sp>
        <p:nvSpPr>
          <p:cNvPr id="8" name="Tekstvak 7"/>
          <p:cNvSpPr txBox="1"/>
          <p:nvPr/>
        </p:nvSpPr>
        <p:spPr>
          <a:xfrm>
            <a:off x="5796136" y="5877272"/>
            <a:ext cx="1479892" cy="215444"/>
          </a:xfrm>
          <a:prstGeom prst="rect">
            <a:avLst/>
          </a:prstGeom>
          <a:noFill/>
        </p:spPr>
        <p:txBody>
          <a:bodyPr wrap="none" rtlCol="0">
            <a:spAutoFit/>
          </a:bodyPr>
          <a:lstStyle/>
          <a:p>
            <a:r>
              <a:rPr lang="nl-NL" sz="800" dirty="0" smtClean="0"/>
              <a:t> </a:t>
            </a:r>
            <a:r>
              <a:rPr lang="nl-NL" sz="800" dirty="0" err="1" smtClean="0"/>
              <a:t>Padua</a:t>
            </a:r>
            <a:r>
              <a:rPr lang="nl-NL" sz="800" dirty="0" smtClean="0"/>
              <a:t> et al.,  2009, 2011, 2015</a:t>
            </a:r>
            <a:endParaRPr lang="nl-NL" sz="800"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Testen en meten binnen VKB revalidatie</a:t>
            </a:r>
          </a:p>
        </p:txBody>
      </p:sp>
      <p:sp>
        <p:nvSpPr>
          <p:cNvPr id="3" name="Tijdelijke aanduiding voor tekst 2"/>
          <p:cNvSpPr>
            <a:spLocks noGrp="1"/>
          </p:cNvSpPr>
          <p:nvPr>
            <p:ph type="body" sz="quarter" idx="12"/>
          </p:nvPr>
        </p:nvSpPr>
        <p:spPr/>
        <p:txBody>
          <a:bodyPr/>
          <a:lstStyle/>
          <a:p>
            <a:r>
              <a:rPr lang="nl-NL" dirty="0" smtClean="0"/>
              <a:t>                                                        </a:t>
            </a:r>
          </a:p>
        </p:txBody>
      </p:sp>
      <p:sp>
        <p:nvSpPr>
          <p:cNvPr id="7" name="Tijdelijke aanduiding voor tekst 6"/>
          <p:cNvSpPr>
            <a:spLocks noGrp="1"/>
          </p:cNvSpPr>
          <p:nvPr>
            <p:ph type="body" sz="quarter" idx="13"/>
          </p:nvPr>
        </p:nvSpPr>
        <p:spPr/>
        <p:txBody>
          <a:bodyPr/>
          <a:lstStyle/>
          <a:p>
            <a:r>
              <a:rPr lang="nl-NL" dirty="0"/>
              <a:t>Neuromusculaire component: spronganalyse LESS</a:t>
            </a:r>
          </a:p>
          <a:p>
            <a:endParaRPr lang="nl-NL" dirty="0"/>
          </a:p>
        </p:txBody>
      </p:sp>
      <p:pic>
        <p:nvPicPr>
          <p:cNvPr id="6" name="Tijdelijke aanduiding voor afbeelding 7" descr="LESS 17 pnt.JPG"/>
          <p:cNvPicPr>
            <a:picLocks noChangeAspect="1"/>
          </p:cNvPicPr>
          <p:nvPr/>
        </p:nvPicPr>
        <p:blipFill>
          <a:blip r:embed="rId4" cstate="print"/>
          <a:srcRect t="5834" b="5834"/>
          <a:stretch>
            <a:fillRect/>
          </a:stretch>
        </p:blipFill>
        <p:spPr>
          <a:xfrm>
            <a:off x="1979712" y="2204864"/>
            <a:ext cx="4233660" cy="3528392"/>
          </a:xfrm>
          <a:prstGeom prst="rect">
            <a:avLst/>
          </a:prstGeom>
        </p:spPr>
      </p:pic>
      <p:sp>
        <p:nvSpPr>
          <p:cNvPr id="8" name="Tekstvak 7"/>
          <p:cNvSpPr txBox="1"/>
          <p:nvPr/>
        </p:nvSpPr>
        <p:spPr>
          <a:xfrm>
            <a:off x="7164288" y="5517232"/>
            <a:ext cx="1122423" cy="215444"/>
          </a:xfrm>
          <a:prstGeom prst="rect">
            <a:avLst/>
          </a:prstGeom>
          <a:noFill/>
        </p:spPr>
        <p:txBody>
          <a:bodyPr wrap="none" rtlCol="0">
            <a:spAutoFit/>
          </a:bodyPr>
          <a:lstStyle/>
          <a:p>
            <a:r>
              <a:rPr lang="nl-NL" sz="800" dirty="0" err="1" smtClean="0"/>
              <a:t>Padua</a:t>
            </a:r>
            <a:r>
              <a:rPr lang="nl-NL" sz="800" dirty="0" smtClean="0"/>
              <a:t> et al 2009/2015</a:t>
            </a:r>
            <a:endParaRPr lang="nl-NL" sz="800"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Inhoud:</a:t>
            </a:r>
            <a:endParaRPr lang="nl-NL" dirty="0"/>
          </a:p>
        </p:txBody>
      </p:sp>
      <p:sp>
        <p:nvSpPr>
          <p:cNvPr id="3" name="Tijdelijke aanduiding voor tekst 2"/>
          <p:cNvSpPr>
            <a:spLocks noGrp="1"/>
          </p:cNvSpPr>
          <p:nvPr>
            <p:ph type="body" sz="quarter" idx="12"/>
          </p:nvPr>
        </p:nvSpPr>
        <p:spPr/>
        <p:txBody>
          <a:bodyPr/>
          <a:lstStyle/>
          <a:p>
            <a:pPr>
              <a:buFontTx/>
              <a:buChar char="-"/>
            </a:pPr>
            <a:r>
              <a:rPr lang="nl-NL" dirty="0"/>
              <a:t> </a:t>
            </a:r>
            <a:r>
              <a:rPr lang="nl-NL" dirty="0" smtClean="0"/>
              <a:t>Inleiding</a:t>
            </a:r>
          </a:p>
          <a:p>
            <a:pPr>
              <a:buFontTx/>
              <a:buChar char="-"/>
            </a:pPr>
            <a:r>
              <a:rPr lang="nl-NL" dirty="0" smtClean="0"/>
              <a:t> Risicofactoren VKB-ruptuur</a:t>
            </a:r>
          </a:p>
          <a:p>
            <a:pPr>
              <a:buFontTx/>
              <a:buChar char="-"/>
            </a:pPr>
            <a:r>
              <a:rPr lang="nl-NL" dirty="0" smtClean="0"/>
              <a:t> Risicofactoren recidief en VKB-ruptuur contralateraal</a:t>
            </a:r>
          </a:p>
          <a:p>
            <a:pPr>
              <a:buFontTx/>
              <a:buChar char="-"/>
            </a:pPr>
            <a:r>
              <a:rPr lang="nl-NL" dirty="0" smtClean="0"/>
              <a:t> Testen en meten binnen VKB revalidatie</a:t>
            </a:r>
          </a:p>
          <a:p>
            <a:pPr>
              <a:buFontTx/>
              <a:buChar char="-"/>
            </a:pPr>
            <a:r>
              <a:rPr lang="nl-NL" dirty="0"/>
              <a:t> </a:t>
            </a:r>
            <a:r>
              <a:rPr lang="nl-NL" dirty="0" smtClean="0"/>
              <a:t>Samenvatting</a:t>
            </a:r>
          </a:p>
          <a:p>
            <a:pPr>
              <a:buFontTx/>
              <a:buChar char="-"/>
            </a:pPr>
            <a:r>
              <a:rPr lang="nl-NL" dirty="0"/>
              <a:t> </a:t>
            </a:r>
            <a:r>
              <a:rPr lang="nl-NL" dirty="0" smtClean="0"/>
              <a:t>Overwegingen</a:t>
            </a:r>
          </a:p>
        </p:txBody>
      </p:sp>
      <p:sp>
        <p:nvSpPr>
          <p:cNvPr id="6" name="Tijdelijke aanduiding voor tekst 6"/>
          <p:cNvSpPr>
            <a:spLocks noGrp="1"/>
          </p:cNvSpPr>
          <p:nvPr>
            <p:ph type="body" sz="quarter" idx="13"/>
          </p:nvPr>
        </p:nvSpPr>
        <p:spPr>
          <a:xfrm>
            <a:off x="594000" y="1785939"/>
            <a:ext cx="8001000" cy="302400"/>
          </a:xfrm>
        </p:spPr>
        <p:txBody>
          <a:bodyPr/>
          <a:lstStyle/>
          <a:p>
            <a:r>
              <a:rPr lang="nl-NL" dirty="0" smtClean="0"/>
              <a:t>Testen en meten binnen de VKB revalidatie</a:t>
            </a:r>
            <a:endParaRPr lang="nl-NL"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Testen en meten binnen VKB revalidatie</a:t>
            </a:r>
          </a:p>
        </p:txBody>
      </p:sp>
      <p:sp>
        <p:nvSpPr>
          <p:cNvPr id="6" name="Tijdelijke aanduiding voor tekst 5"/>
          <p:cNvSpPr>
            <a:spLocks noGrp="1"/>
          </p:cNvSpPr>
          <p:nvPr>
            <p:ph type="body" sz="quarter" idx="13"/>
          </p:nvPr>
        </p:nvSpPr>
        <p:spPr/>
        <p:txBody>
          <a:bodyPr/>
          <a:lstStyle/>
          <a:p>
            <a:r>
              <a:rPr lang="nl-NL" dirty="0" smtClean="0"/>
              <a:t>Neuromusculaire controle</a:t>
            </a:r>
            <a:endParaRPr lang="nl-NL" dirty="0"/>
          </a:p>
        </p:txBody>
      </p:sp>
      <p:sp>
        <p:nvSpPr>
          <p:cNvPr id="3" name="Tijdelijke aanduiding voor tekst 2"/>
          <p:cNvSpPr>
            <a:spLocks noGrp="1"/>
          </p:cNvSpPr>
          <p:nvPr>
            <p:ph type="body" sz="quarter" idx="12"/>
          </p:nvPr>
        </p:nvSpPr>
        <p:spPr>
          <a:xfrm>
            <a:off x="611560" y="2708920"/>
            <a:ext cx="3621600" cy="2664296"/>
          </a:xfrm>
        </p:spPr>
        <p:txBody>
          <a:bodyPr/>
          <a:lstStyle/>
          <a:p>
            <a:pPr marL="342900" indent="-342900">
              <a:buFontTx/>
              <a:buChar char="-"/>
            </a:pPr>
            <a:r>
              <a:rPr lang="nl-NL" dirty="0" smtClean="0"/>
              <a:t>dynamische </a:t>
            </a:r>
            <a:r>
              <a:rPr lang="nl-NL" dirty="0" err="1" smtClean="0"/>
              <a:t>knievalgus</a:t>
            </a:r>
            <a:r>
              <a:rPr lang="nl-NL" dirty="0" smtClean="0"/>
              <a:t> </a:t>
            </a:r>
            <a:r>
              <a:rPr lang="nl-NL" dirty="0" err="1" smtClean="0"/>
              <a:t>o.b.v</a:t>
            </a:r>
            <a:r>
              <a:rPr lang="nl-NL" dirty="0" smtClean="0"/>
              <a:t>. </a:t>
            </a:r>
            <a:r>
              <a:rPr lang="nl-NL" dirty="0" err="1" smtClean="0"/>
              <a:t>endorotatie</a:t>
            </a:r>
            <a:r>
              <a:rPr lang="nl-NL" dirty="0" smtClean="0"/>
              <a:t>; </a:t>
            </a:r>
          </a:p>
          <a:p>
            <a:pPr marL="342900" indent="-342900">
              <a:buFontTx/>
              <a:buChar char="-"/>
            </a:pPr>
            <a:r>
              <a:rPr lang="nl-NL" dirty="0" smtClean="0"/>
              <a:t>Korte flexiehoek bij landing;</a:t>
            </a:r>
          </a:p>
          <a:p>
            <a:pPr marL="342900" indent="-342900">
              <a:buFontTx/>
              <a:buChar char="-"/>
            </a:pPr>
            <a:r>
              <a:rPr lang="nl-NL" dirty="0" err="1" smtClean="0"/>
              <a:t>Lateroflexie</a:t>
            </a:r>
            <a:r>
              <a:rPr lang="nl-NL" dirty="0" smtClean="0"/>
              <a:t> romp;</a:t>
            </a:r>
          </a:p>
          <a:p>
            <a:pPr marL="342900" indent="-342900">
              <a:buFontTx/>
              <a:buChar char="-"/>
            </a:pPr>
            <a:r>
              <a:rPr lang="nl-NL" dirty="0" err="1" smtClean="0"/>
              <a:t>A-symmetrische</a:t>
            </a:r>
            <a:r>
              <a:rPr lang="nl-NL" dirty="0" smtClean="0"/>
              <a:t> landing.</a:t>
            </a:r>
          </a:p>
          <a:p>
            <a:endParaRPr lang="nl-NL" dirty="0" smtClean="0"/>
          </a:p>
          <a:p>
            <a:endParaRPr lang="nl-NL" dirty="0"/>
          </a:p>
        </p:txBody>
      </p:sp>
      <p:pic>
        <p:nvPicPr>
          <p:cNvPr id="1026" name="Picture 2"/>
          <p:cNvPicPr>
            <a:picLocks noChangeAspect="1" noChangeArrowheads="1"/>
          </p:cNvPicPr>
          <p:nvPr/>
        </p:nvPicPr>
        <p:blipFill>
          <a:blip r:embed="rId4" cstate="print"/>
          <a:srcRect/>
          <a:stretch>
            <a:fillRect/>
          </a:stretch>
        </p:blipFill>
        <p:spPr bwMode="auto">
          <a:xfrm>
            <a:off x="4572000" y="1988840"/>
            <a:ext cx="3965426" cy="3441510"/>
          </a:xfrm>
          <a:prstGeom prst="rect">
            <a:avLst/>
          </a:prstGeom>
          <a:noFill/>
          <a:ln w="9525">
            <a:noFill/>
            <a:miter lim="800000"/>
            <a:headEnd/>
            <a:tailEnd/>
          </a:ln>
        </p:spPr>
      </p:pic>
      <p:sp>
        <p:nvSpPr>
          <p:cNvPr id="8" name="Tekstvak 7"/>
          <p:cNvSpPr txBox="1"/>
          <p:nvPr/>
        </p:nvSpPr>
        <p:spPr>
          <a:xfrm>
            <a:off x="6732240" y="5589240"/>
            <a:ext cx="1890261" cy="338554"/>
          </a:xfrm>
          <a:prstGeom prst="rect">
            <a:avLst/>
          </a:prstGeom>
          <a:noFill/>
        </p:spPr>
        <p:txBody>
          <a:bodyPr wrap="none" rtlCol="0">
            <a:spAutoFit/>
          </a:bodyPr>
          <a:lstStyle/>
          <a:p>
            <a:r>
              <a:rPr lang="nl-NL" sz="800" dirty="0" err="1" smtClean="0"/>
              <a:t>Paterno</a:t>
            </a:r>
            <a:r>
              <a:rPr lang="nl-NL" sz="800" dirty="0" smtClean="0"/>
              <a:t> et al. 2010, </a:t>
            </a:r>
            <a:r>
              <a:rPr lang="nl-NL" sz="800" dirty="0" err="1" smtClean="0"/>
              <a:t>Sugimoto</a:t>
            </a:r>
            <a:r>
              <a:rPr lang="nl-NL" sz="800" dirty="0" smtClean="0"/>
              <a:t> et al. 2015</a:t>
            </a:r>
          </a:p>
          <a:p>
            <a:r>
              <a:rPr lang="nl-NL" sz="800" dirty="0" smtClean="0"/>
              <a:t>Padua et al. 2015</a:t>
            </a:r>
            <a:endParaRPr lang="nl-NL" sz="800"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2"/>
          </p:nvPr>
        </p:nvSpPr>
        <p:spPr/>
        <p:txBody>
          <a:bodyPr/>
          <a:lstStyle/>
          <a:p>
            <a:endParaRPr lang="nl-NL" dirty="0" smtClean="0"/>
          </a:p>
          <a:p>
            <a:endParaRPr lang="nl-NL" dirty="0" smtClean="0"/>
          </a:p>
        </p:txBody>
      </p:sp>
      <p:sp>
        <p:nvSpPr>
          <p:cNvPr id="5" name="Tijdelijke aanduiding voor tekst 4"/>
          <p:cNvSpPr>
            <a:spLocks noGrp="1"/>
          </p:cNvSpPr>
          <p:nvPr>
            <p:ph type="body" sz="quarter" idx="13"/>
          </p:nvPr>
        </p:nvSpPr>
        <p:spPr/>
        <p:txBody>
          <a:bodyPr/>
          <a:lstStyle/>
          <a:p>
            <a:r>
              <a:rPr lang="nl-NL" dirty="0" smtClean="0"/>
              <a:t>LESS:</a:t>
            </a:r>
            <a:endParaRPr lang="nl-NL" dirty="0"/>
          </a:p>
        </p:txBody>
      </p:sp>
      <p:sp>
        <p:nvSpPr>
          <p:cNvPr id="6" name="Titel 1"/>
          <p:cNvSpPr txBox="1">
            <a:spLocks/>
          </p:cNvSpPr>
          <p:nvPr/>
        </p:nvSpPr>
        <p:spPr>
          <a:xfrm>
            <a:off x="611560" y="1340768"/>
            <a:ext cx="8002800" cy="428628"/>
          </a:xfrm>
          <a:prstGeom prst="rect">
            <a:avLst/>
          </a:prstGeom>
        </p:spPr>
        <p:txBody>
          <a:bodyPr vert="horz" lIns="0" tIns="45720" rIns="0" bIns="45720" rtlCol="0" anchor="t" anchorCtr="0">
            <a:noAutofit/>
          </a:bodyPr>
          <a:lstStyle>
            <a:lvl1pPr algn="l" defTabSz="914400" rtl="0" eaLnBrk="1" latinLnBrk="0" hangingPunct="1">
              <a:spcBef>
                <a:spcPct val="0"/>
              </a:spcBef>
              <a:buNone/>
              <a:defRPr lang="nl-NL" sz="2400" kern="1200" cap="all" baseline="0">
                <a:solidFill>
                  <a:schemeClr val="tx2"/>
                </a:solidFill>
                <a:latin typeface="Arial Black" pitchFamily="34" charset="0"/>
                <a:ea typeface="+mj-ea"/>
                <a:cs typeface="+mj-cs"/>
              </a:defRPr>
            </a:lvl1pPr>
          </a:lstStyle>
          <a:p>
            <a:r>
              <a:rPr lang="nl-NL" dirty="0" smtClean="0"/>
              <a:t>Testen en meten binnen VKB revalidatie</a:t>
            </a:r>
            <a:endParaRPr lang="nl-NL" dirty="0"/>
          </a:p>
        </p:txBody>
      </p:sp>
      <p:pic>
        <p:nvPicPr>
          <p:cNvPr id="7" name="Sprong versie 4.mp4">
            <a:hlinkClick r:id="" action="ppaction://media"/>
          </p:cNvPr>
          <p:cNvPicPr>
            <a:picLocks noRot="1" noChangeAspect="1"/>
          </p:cNvPicPr>
          <p:nvPr>
            <a:videoFile r:link="rId2"/>
          </p:nvPr>
        </p:nvPicPr>
        <p:blipFill>
          <a:blip r:embed="rId4" cstate="print"/>
          <a:stretch>
            <a:fillRect/>
          </a:stretch>
        </p:blipFill>
        <p:spPr>
          <a:xfrm>
            <a:off x="1835696" y="2286000"/>
            <a:ext cx="5616624" cy="3087216"/>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2"/>
          </p:nvPr>
        </p:nvSpPr>
        <p:spPr/>
        <p:txBody>
          <a:bodyPr/>
          <a:lstStyle/>
          <a:p>
            <a:pPr>
              <a:buFontTx/>
              <a:buChar char="-"/>
            </a:pPr>
            <a:r>
              <a:rPr lang="nl-NL" dirty="0" smtClean="0"/>
              <a:t>Week 22 en week 26-28;</a:t>
            </a:r>
          </a:p>
          <a:p>
            <a:pPr>
              <a:buFontTx/>
              <a:buChar char="-"/>
            </a:pPr>
            <a:r>
              <a:rPr lang="nl-NL" dirty="0" smtClean="0"/>
              <a:t>RTP.</a:t>
            </a:r>
            <a:endParaRPr lang="nl-NL" dirty="0"/>
          </a:p>
        </p:txBody>
      </p:sp>
      <p:sp>
        <p:nvSpPr>
          <p:cNvPr id="4" name="Tijdelijke aanduiding voor tekst 3"/>
          <p:cNvSpPr>
            <a:spLocks noGrp="1"/>
          </p:cNvSpPr>
          <p:nvPr>
            <p:ph type="body" sz="quarter" idx="13"/>
          </p:nvPr>
        </p:nvSpPr>
        <p:spPr/>
        <p:txBody>
          <a:bodyPr/>
          <a:lstStyle/>
          <a:p>
            <a:r>
              <a:rPr lang="nl-NL" dirty="0" smtClean="0"/>
              <a:t>Sprong analyse</a:t>
            </a:r>
            <a:endParaRPr lang="nl-NL" dirty="0"/>
          </a:p>
        </p:txBody>
      </p:sp>
      <p:sp>
        <p:nvSpPr>
          <p:cNvPr id="5" name="Titel 1"/>
          <p:cNvSpPr txBox="1">
            <a:spLocks/>
          </p:cNvSpPr>
          <p:nvPr/>
        </p:nvSpPr>
        <p:spPr>
          <a:xfrm>
            <a:off x="611560" y="1340768"/>
            <a:ext cx="8002800" cy="428628"/>
          </a:xfrm>
          <a:prstGeom prst="rect">
            <a:avLst/>
          </a:prstGeom>
        </p:spPr>
        <p:txBody>
          <a:bodyPr vert="horz" lIns="0" tIns="45720" rIns="0" bIns="45720" rtlCol="0" anchor="t" anchorCtr="0">
            <a:noAutofit/>
          </a:bodyPr>
          <a:lstStyle>
            <a:lvl1pPr algn="l" defTabSz="914400" rtl="0" eaLnBrk="1" latinLnBrk="0" hangingPunct="1">
              <a:spcBef>
                <a:spcPct val="0"/>
              </a:spcBef>
              <a:buNone/>
              <a:defRPr lang="nl-NL" sz="2400" kern="1200" cap="all" baseline="0">
                <a:solidFill>
                  <a:schemeClr val="tx2"/>
                </a:solidFill>
                <a:latin typeface="Arial Black" pitchFamily="34" charset="0"/>
                <a:ea typeface="+mj-ea"/>
                <a:cs typeface="+mj-cs"/>
              </a:defRPr>
            </a:lvl1pPr>
          </a:lstStyle>
          <a:p>
            <a:r>
              <a:rPr lang="nl-NL" dirty="0" smtClean="0"/>
              <a:t>Testen en meten binnen VKB revalidatie</a:t>
            </a:r>
            <a:endParaRPr lang="nl-NL" dirty="0"/>
          </a:p>
        </p:txBody>
      </p:sp>
      <p:pic>
        <p:nvPicPr>
          <p:cNvPr id="1026" name="Picture 2" descr="H:\Pictures\vkb presentatie\DartfishExpress-Featured-FeaturedImage.png"/>
          <p:cNvPicPr>
            <a:picLocks noChangeAspect="1" noChangeArrowheads="1"/>
          </p:cNvPicPr>
          <p:nvPr/>
        </p:nvPicPr>
        <p:blipFill>
          <a:blip r:embed="rId3" cstate="print"/>
          <a:srcRect/>
          <a:stretch>
            <a:fillRect/>
          </a:stretch>
        </p:blipFill>
        <p:spPr bwMode="auto">
          <a:xfrm>
            <a:off x="3851920" y="2852936"/>
            <a:ext cx="4667813" cy="2736304"/>
          </a:xfrm>
          <a:prstGeom prst="rect">
            <a:avLst/>
          </a:prstGeom>
          <a:noFill/>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3"/>
          </p:nvPr>
        </p:nvSpPr>
        <p:spPr/>
        <p:txBody>
          <a:bodyPr/>
          <a:lstStyle/>
          <a:p>
            <a:r>
              <a:rPr lang="nl-NL" dirty="0" err="1" smtClean="0"/>
              <a:t>Neuromusculaire</a:t>
            </a:r>
            <a:r>
              <a:rPr lang="nl-NL" dirty="0" smtClean="0"/>
              <a:t> component: </a:t>
            </a:r>
            <a:r>
              <a:rPr lang="nl-NL" dirty="0" err="1" smtClean="0"/>
              <a:t>Biodex</a:t>
            </a:r>
            <a:r>
              <a:rPr lang="nl-NL" dirty="0" smtClean="0"/>
              <a:t> </a:t>
            </a:r>
            <a:endParaRPr lang="nl-NL" dirty="0"/>
          </a:p>
        </p:txBody>
      </p:sp>
      <p:pic>
        <p:nvPicPr>
          <p:cNvPr id="6" name="groot14:22:39" descr="niels en biodex.jpg"/>
          <p:cNvPicPr>
            <a:picLocks noGrp="1"/>
          </p:cNvPicPr>
          <p:nvPr>
            <p:ph type="pic" sz="quarter" idx="14"/>
          </p:nvPr>
        </p:nvPicPr>
        <p:blipFill>
          <a:blip r:embed="rId4" cstate="print"/>
          <a:srcRect l="16531" r="16531"/>
          <a:stretch>
            <a:fillRect/>
          </a:stretch>
        </p:blipFill>
        <p:spPr>
          <a:xfrm>
            <a:off x="4644008" y="1844824"/>
            <a:ext cx="3916800" cy="3902030"/>
          </a:xfrm>
        </p:spPr>
      </p:pic>
      <p:sp>
        <p:nvSpPr>
          <p:cNvPr id="5" name="Tijdelijke aanduiding voor tekst 4"/>
          <p:cNvSpPr>
            <a:spLocks noGrp="1"/>
          </p:cNvSpPr>
          <p:nvPr>
            <p:ph type="body" sz="quarter" idx="12"/>
          </p:nvPr>
        </p:nvSpPr>
        <p:spPr/>
        <p:txBody>
          <a:bodyPr/>
          <a:lstStyle/>
          <a:p>
            <a:pPr>
              <a:buFontTx/>
              <a:buChar char="-"/>
            </a:pPr>
            <a:endParaRPr lang="nl-NL" dirty="0" smtClean="0"/>
          </a:p>
          <a:p>
            <a:pPr marL="342900" indent="-342900">
              <a:buFontTx/>
              <a:buChar char="-"/>
            </a:pPr>
            <a:r>
              <a:rPr lang="nl-NL" dirty="0" smtClean="0"/>
              <a:t>16, 20</a:t>
            </a:r>
            <a:r>
              <a:rPr lang="nl-NL" dirty="0"/>
              <a:t> </a:t>
            </a:r>
            <a:r>
              <a:rPr lang="nl-NL" dirty="0" smtClean="0"/>
              <a:t>en 26-28 </a:t>
            </a:r>
            <a:r>
              <a:rPr lang="nl-NL" dirty="0" err="1" smtClean="0"/>
              <a:t>wkn</a:t>
            </a:r>
            <a:r>
              <a:rPr lang="nl-NL" dirty="0" smtClean="0"/>
              <a:t> p.o.</a:t>
            </a:r>
          </a:p>
          <a:p>
            <a:pPr marL="342900" indent="-342900">
              <a:buFontTx/>
              <a:buChar char="-"/>
            </a:pPr>
            <a:r>
              <a:rPr lang="nl-NL" dirty="0" smtClean="0"/>
              <a:t>LSI 95%</a:t>
            </a:r>
            <a:endParaRPr lang="nl-NL" dirty="0"/>
          </a:p>
          <a:p>
            <a:pPr marL="342900" indent="-342900">
              <a:buFontTx/>
              <a:buChar char="-"/>
            </a:pPr>
            <a:r>
              <a:rPr lang="nl-NL" dirty="0" smtClean="0"/>
              <a:t>H/Q ratio</a:t>
            </a:r>
          </a:p>
          <a:p>
            <a:pPr marL="342900" indent="-342900">
              <a:buFontTx/>
              <a:buChar char="-"/>
            </a:pPr>
            <a:r>
              <a:rPr lang="nl-NL" smtClean="0"/>
              <a:t>protocol</a:t>
            </a:r>
            <a:r>
              <a:rPr lang="nl-NL" dirty="0" smtClean="0"/>
              <a:t>:</a:t>
            </a:r>
          </a:p>
          <a:p>
            <a:pPr marL="342900" indent="-342900"/>
            <a:r>
              <a:rPr lang="nl-NL" dirty="0" smtClean="0"/>
              <a:t>     30/60/180/300 graden</a:t>
            </a:r>
          </a:p>
          <a:p>
            <a:endParaRPr lang="nl-NL" dirty="0"/>
          </a:p>
        </p:txBody>
      </p:sp>
      <p:sp>
        <p:nvSpPr>
          <p:cNvPr id="7" name="Titel 1"/>
          <p:cNvSpPr txBox="1">
            <a:spLocks/>
          </p:cNvSpPr>
          <p:nvPr/>
        </p:nvSpPr>
        <p:spPr>
          <a:xfrm>
            <a:off x="539552" y="1340768"/>
            <a:ext cx="8002800" cy="428628"/>
          </a:xfrm>
          <a:prstGeom prst="rect">
            <a:avLst/>
          </a:prstGeom>
        </p:spPr>
        <p:txBody>
          <a:bodyPr vert="horz" lIns="0" tIns="45720" rIns="0" bIns="45720" rtlCol="0" anchor="t" anchorCtr="0">
            <a:noAutofit/>
          </a:bodyPr>
          <a:lstStyle>
            <a:lvl1pPr algn="l" defTabSz="914400" rtl="0" eaLnBrk="1" latinLnBrk="0" hangingPunct="1">
              <a:spcBef>
                <a:spcPct val="0"/>
              </a:spcBef>
              <a:buNone/>
              <a:defRPr lang="nl-NL" sz="2400" kern="1200" cap="all" baseline="0">
                <a:solidFill>
                  <a:schemeClr val="tx2"/>
                </a:solidFill>
                <a:latin typeface="Arial Black" pitchFamily="34" charset="0"/>
                <a:ea typeface="+mj-ea"/>
                <a:cs typeface="+mj-cs"/>
              </a:defRPr>
            </a:lvl1pPr>
          </a:lstStyle>
          <a:p>
            <a:r>
              <a:rPr lang="nl-NL" dirty="0" smtClean="0"/>
              <a:t>Testen en meten binnen VKB revalidatie</a:t>
            </a:r>
            <a:endParaRPr lang="nl-NL" dirty="0"/>
          </a:p>
        </p:txBody>
      </p:sp>
      <p:sp>
        <p:nvSpPr>
          <p:cNvPr id="8" name="Tekstvak 7"/>
          <p:cNvSpPr txBox="1"/>
          <p:nvPr/>
        </p:nvSpPr>
        <p:spPr>
          <a:xfrm>
            <a:off x="7164288" y="5661248"/>
            <a:ext cx="1481496" cy="338554"/>
          </a:xfrm>
          <a:prstGeom prst="rect">
            <a:avLst/>
          </a:prstGeom>
          <a:noFill/>
        </p:spPr>
        <p:txBody>
          <a:bodyPr wrap="none" rtlCol="0">
            <a:spAutoFit/>
          </a:bodyPr>
          <a:lstStyle/>
          <a:p>
            <a:r>
              <a:rPr lang="nl-NL" sz="800" dirty="0" err="1" smtClean="0"/>
              <a:t>Engelen-van</a:t>
            </a:r>
            <a:r>
              <a:rPr lang="nl-NL" sz="800" dirty="0" smtClean="0"/>
              <a:t> </a:t>
            </a:r>
            <a:r>
              <a:rPr lang="nl-NL" sz="800" dirty="0" err="1" smtClean="0"/>
              <a:t>Melick</a:t>
            </a:r>
            <a:r>
              <a:rPr lang="nl-NL" sz="800" dirty="0" smtClean="0"/>
              <a:t> et al 2012; </a:t>
            </a:r>
          </a:p>
          <a:p>
            <a:r>
              <a:rPr lang="nl-NL" sz="800" dirty="0" smtClean="0"/>
              <a:t>Thomee et al 2011</a:t>
            </a:r>
            <a:endParaRPr lang="nl-NL" sz="800"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3"/>
          </p:nvPr>
        </p:nvSpPr>
        <p:spPr/>
        <p:txBody>
          <a:bodyPr/>
          <a:lstStyle/>
          <a:p>
            <a:r>
              <a:rPr lang="nl-NL" dirty="0"/>
              <a:t>Reactieve controle: samenwerking</a:t>
            </a:r>
          </a:p>
        </p:txBody>
      </p:sp>
      <p:pic>
        <p:nvPicPr>
          <p:cNvPr id="8" name="Tijdelijke aanduiding voor afbeelding 7" descr="vu.jpg"/>
          <p:cNvPicPr>
            <a:picLocks noGrp="1" noChangeAspect="1"/>
          </p:cNvPicPr>
          <p:nvPr>
            <p:ph type="pic" sz="quarter" idx="14"/>
          </p:nvPr>
        </p:nvPicPr>
        <p:blipFill>
          <a:blip r:embed="rId4" cstate="print"/>
          <a:srcRect t="-11821" b="-11821"/>
          <a:stretch>
            <a:fillRect/>
          </a:stretch>
        </p:blipFill>
        <p:spPr/>
      </p:pic>
      <p:pic>
        <p:nvPicPr>
          <p:cNvPr id="9" name="Tijdelijke aanduiding voor afbeelding 8" descr="KNVB smc.jpg"/>
          <p:cNvPicPr>
            <a:picLocks noGrp="1" noChangeAspect="1"/>
          </p:cNvPicPr>
          <p:nvPr>
            <p:ph type="pic" sz="quarter" idx="15"/>
          </p:nvPr>
        </p:nvPicPr>
        <p:blipFill>
          <a:blip r:embed="rId5" cstate="print"/>
          <a:srcRect l="-739" r="-739"/>
          <a:stretch>
            <a:fillRect/>
          </a:stretch>
        </p:blipFill>
        <p:spPr>
          <a:xfrm>
            <a:off x="6804025" y="3213100"/>
            <a:ext cx="1785938" cy="1181100"/>
          </a:xfrm>
        </p:spPr>
      </p:pic>
      <p:pic>
        <p:nvPicPr>
          <p:cNvPr id="10" name="Tijdelijke aanduiding voor afbeelding 9" descr="Militair-Revalidatiecentrum doorn.jpg"/>
          <p:cNvPicPr>
            <a:picLocks noGrp="1" noChangeAspect="1"/>
          </p:cNvPicPr>
          <p:nvPr>
            <p:ph type="pic" sz="quarter" idx="16"/>
          </p:nvPr>
        </p:nvPicPr>
        <p:blipFill>
          <a:blip r:embed="rId6" cstate="print"/>
          <a:srcRect t="400" b="400"/>
          <a:stretch>
            <a:fillRect/>
          </a:stretch>
        </p:blipFill>
        <p:spPr/>
      </p:pic>
      <p:sp>
        <p:nvSpPr>
          <p:cNvPr id="7" name="Tijdelijke aanduiding voor tekst 6"/>
          <p:cNvSpPr>
            <a:spLocks noGrp="1"/>
          </p:cNvSpPr>
          <p:nvPr>
            <p:ph type="body" sz="quarter" idx="12"/>
          </p:nvPr>
        </p:nvSpPr>
        <p:spPr/>
        <p:txBody>
          <a:bodyPr/>
          <a:lstStyle/>
          <a:p>
            <a:r>
              <a:rPr lang="nl-NL" dirty="0" smtClean="0"/>
              <a:t>Vijf jaar geleden: gestart met ontwikkelen van een klinische test in samenwerking met MRC Doorn.</a:t>
            </a:r>
          </a:p>
          <a:p>
            <a:pPr marL="342900" indent="-342900">
              <a:buFontTx/>
              <a:buChar char="-"/>
            </a:pPr>
            <a:r>
              <a:rPr lang="nl-NL" dirty="0" smtClean="0">
                <a:sym typeface="Wingdings" pitchFamily="2" charset="2"/>
              </a:rPr>
              <a:t>Evaluatie dynamische stabiliteit binnen het revalidatieproces </a:t>
            </a:r>
          </a:p>
          <a:p>
            <a:pPr marL="342900" indent="-342900">
              <a:buFontTx/>
              <a:buChar char="-"/>
            </a:pPr>
            <a:r>
              <a:rPr lang="nl-NL" dirty="0" smtClean="0">
                <a:sym typeface="Wingdings" pitchFamily="2" charset="2"/>
              </a:rPr>
              <a:t>Objectieve maat voor dynamische stabiliteit</a:t>
            </a:r>
          </a:p>
          <a:p>
            <a:pPr marL="342900" indent="-342900">
              <a:buFontTx/>
              <a:buChar char="-"/>
            </a:pPr>
            <a:r>
              <a:rPr lang="nl-NL" dirty="0" smtClean="0">
                <a:sym typeface="Wingdings" pitchFamily="2" charset="2"/>
              </a:rPr>
              <a:t>Wetenschappelijk onderzoek: </a:t>
            </a:r>
            <a:r>
              <a:rPr lang="en-US" dirty="0"/>
              <a:t>reliability of measuring dynamic stability in healthy football players </a:t>
            </a:r>
            <a:endParaRPr lang="nl-NL" dirty="0" smtClean="0">
              <a:sym typeface="Wingdings" pitchFamily="2" charset="2"/>
            </a:endParaRPr>
          </a:p>
          <a:p>
            <a:pPr>
              <a:buFont typeface="Wingdings"/>
              <a:buChar char="à"/>
            </a:pPr>
            <a:endParaRPr lang="nl-NL" dirty="0"/>
          </a:p>
        </p:txBody>
      </p:sp>
      <p:sp>
        <p:nvSpPr>
          <p:cNvPr id="11" name="Titel 1"/>
          <p:cNvSpPr txBox="1">
            <a:spLocks/>
          </p:cNvSpPr>
          <p:nvPr/>
        </p:nvSpPr>
        <p:spPr>
          <a:xfrm>
            <a:off x="611560" y="1340768"/>
            <a:ext cx="8002800" cy="428628"/>
          </a:xfrm>
          <a:prstGeom prst="rect">
            <a:avLst/>
          </a:prstGeom>
        </p:spPr>
        <p:txBody>
          <a:bodyPr vert="horz" lIns="0" tIns="45720" rIns="0" bIns="45720" rtlCol="0" anchor="t" anchorCtr="0">
            <a:noAutofit/>
          </a:bodyPr>
          <a:lstStyle>
            <a:lvl1pPr algn="l" defTabSz="914400" rtl="0" eaLnBrk="1" latinLnBrk="0" hangingPunct="1">
              <a:spcBef>
                <a:spcPct val="0"/>
              </a:spcBef>
              <a:buNone/>
              <a:defRPr lang="nl-NL" sz="2400" kern="1200" cap="all" baseline="0">
                <a:solidFill>
                  <a:schemeClr val="tx2"/>
                </a:solidFill>
                <a:latin typeface="Arial Black" pitchFamily="34" charset="0"/>
                <a:ea typeface="+mj-ea"/>
                <a:cs typeface="+mj-cs"/>
              </a:defRPr>
            </a:lvl1pPr>
          </a:lstStyle>
          <a:p>
            <a:r>
              <a:rPr lang="nl-NL" dirty="0" smtClean="0"/>
              <a:t>Testen en meten binnen VKB revalidatie</a:t>
            </a:r>
            <a:endParaRPr lang="nl-NL"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7"/>
          <p:cNvSpPr>
            <a:spLocks noGrp="1"/>
          </p:cNvSpPr>
          <p:nvPr>
            <p:ph type="body" sz="quarter" idx="13"/>
          </p:nvPr>
        </p:nvSpPr>
        <p:spPr/>
        <p:txBody>
          <a:bodyPr/>
          <a:lstStyle/>
          <a:p>
            <a:r>
              <a:rPr lang="nl-NL" dirty="0"/>
              <a:t>Reactieve controle: CAREN </a:t>
            </a:r>
            <a:r>
              <a:rPr lang="nl-NL" dirty="0" smtClean="0"/>
              <a:t>SYSTEM Protocol</a:t>
            </a:r>
          </a:p>
          <a:p>
            <a:r>
              <a:rPr lang="nl-NL" dirty="0" smtClean="0"/>
              <a:t>Computer </a:t>
            </a:r>
            <a:r>
              <a:rPr lang="nl-NL" dirty="0" err="1" smtClean="0"/>
              <a:t>Assisted</a:t>
            </a:r>
            <a:r>
              <a:rPr lang="nl-NL" dirty="0" smtClean="0"/>
              <a:t> </a:t>
            </a:r>
            <a:r>
              <a:rPr lang="nl-NL" dirty="0" err="1" smtClean="0"/>
              <a:t>Rehabilitation</a:t>
            </a:r>
            <a:r>
              <a:rPr lang="nl-NL" dirty="0" smtClean="0"/>
              <a:t> </a:t>
            </a:r>
            <a:r>
              <a:rPr lang="nl-NL" dirty="0" err="1" smtClean="0"/>
              <a:t>ENvironment</a:t>
            </a:r>
            <a:endParaRPr lang="nl-NL" dirty="0" smtClean="0"/>
          </a:p>
          <a:p>
            <a:endParaRPr lang="nl-NL" dirty="0"/>
          </a:p>
          <a:p>
            <a:endParaRPr lang="nl-NL" dirty="0"/>
          </a:p>
        </p:txBody>
      </p:sp>
      <p:pic>
        <p:nvPicPr>
          <p:cNvPr id="2050" name="Picture 2" descr="H:\Pictures\vkb presentatie\kara caren.JPG"/>
          <p:cNvPicPr>
            <a:picLocks noChangeAspect="1" noChangeArrowheads="1"/>
          </p:cNvPicPr>
          <p:nvPr/>
        </p:nvPicPr>
        <p:blipFill>
          <a:blip r:embed="rId3" cstate="print"/>
          <a:srcRect/>
          <a:stretch>
            <a:fillRect/>
          </a:stretch>
        </p:blipFill>
        <p:spPr bwMode="auto">
          <a:xfrm>
            <a:off x="4427984" y="2636912"/>
            <a:ext cx="4224469" cy="3168352"/>
          </a:xfrm>
          <a:prstGeom prst="rect">
            <a:avLst/>
          </a:prstGeom>
          <a:noFill/>
        </p:spPr>
      </p:pic>
      <p:pic>
        <p:nvPicPr>
          <p:cNvPr id="2051" name="Picture 3" descr="H:\Pictures\vkb presentatie\kara caren 2.JPG"/>
          <p:cNvPicPr>
            <a:picLocks noChangeAspect="1" noChangeArrowheads="1"/>
          </p:cNvPicPr>
          <p:nvPr/>
        </p:nvPicPr>
        <p:blipFill>
          <a:blip r:embed="rId4" cstate="print"/>
          <a:srcRect/>
          <a:stretch>
            <a:fillRect/>
          </a:stretch>
        </p:blipFill>
        <p:spPr bwMode="auto">
          <a:xfrm>
            <a:off x="611560" y="2636912"/>
            <a:ext cx="3744416" cy="3168351"/>
          </a:xfrm>
          <a:prstGeom prst="rect">
            <a:avLst/>
          </a:prstGeom>
          <a:noFill/>
        </p:spPr>
      </p:pic>
      <p:sp>
        <p:nvSpPr>
          <p:cNvPr id="9" name="Titel 1"/>
          <p:cNvSpPr txBox="1">
            <a:spLocks/>
          </p:cNvSpPr>
          <p:nvPr/>
        </p:nvSpPr>
        <p:spPr>
          <a:xfrm>
            <a:off x="539552" y="1340768"/>
            <a:ext cx="8002800" cy="428628"/>
          </a:xfrm>
          <a:prstGeom prst="rect">
            <a:avLst/>
          </a:prstGeom>
        </p:spPr>
        <p:txBody>
          <a:bodyPr vert="horz" lIns="0" tIns="45720" rIns="0" bIns="45720" rtlCol="0" anchor="t" anchorCtr="0">
            <a:noAutofit/>
          </a:bodyPr>
          <a:lstStyle>
            <a:lvl1pPr algn="l" defTabSz="914400" rtl="0" eaLnBrk="1" latinLnBrk="0" hangingPunct="1">
              <a:spcBef>
                <a:spcPct val="0"/>
              </a:spcBef>
              <a:buNone/>
              <a:defRPr lang="nl-NL" sz="2400" kern="1200" cap="all" baseline="0">
                <a:solidFill>
                  <a:schemeClr val="tx2"/>
                </a:solidFill>
                <a:latin typeface="Arial Black" pitchFamily="34" charset="0"/>
                <a:ea typeface="+mj-ea"/>
                <a:cs typeface="+mj-cs"/>
              </a:defRPr>
            </a:lvl1pPr>
          </a:lstStyle>
          <a:p>
            <a:r>
              <a:rPr lang="nl-NL" dirty="0" smtClean="0"/>
              <a:t>Testen en meten binnen VKB revalidatie</a:t>
            </a:r>
            <a:endParaRPr lang="nl-NL"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3"/>
          </p:nvPr>
        </p:nvSpPr>
        <p:spPr/>
        <p:txBody>
          <a:bodyPr/>
          <a:lstStyle/>
          <a:p>
            <a:r>
              <a:rPr lang="nl-NL" dirty="0" smtClean="0"/>
              <a:t>Uitleg onderzoek</a:t>
            </a:r>
            <a:endParaRPr lang="nl-NL" dirty="0"/>
          </a:p>
        </p:txBody>
      </p:sp>
      <p:sp>
        <p:nvSpPr>
          <p:cNvPr id="3" name="Tijdelijke aanduiding voor tekst 2"/>
          <p:cNvSpPr>
            <a:spLocks noGrp="1"/>
          </p:cNvSpPr>
          <p:nvPr>
            <p:ph type="body" sz="quarter" idx="12"/>
          </p:nvPr>
        </p:nvSpPr>
        <p:spPr>
          <a:xfrm>
            <a:off x="594000" y="2336400"/>
            <a:ext cx="3833984" cy="3510000"/>
          </a:xfrm>
        </p:spPr>
        <p:txBody>
          <a:bodyPr/>
          <a:lstStyle/>
          <a:p>
            <a:pPr marL="342900" indent="-342900">
              <a:buFontTx/>
              <a:buChar char="-"/>
            </a:pPr>
            <a:r>
              <a:rPr lang="nl-NL" sz="1900" dirty="0" smtClean="0">
                <a:sym typeface="Wingdings" pitchFamily="2" charset="2"/>
              </a:rPr>
              <a:t>4 platformverstoringen in 30’’ </a:t>
            </a:r>
            <a:endParaRPr lang="nl-NL" sz="1900" dirty="0">
              <a:sym typeface="Wingdings" pitchFamily="2" charset="2"/>
            </a:endParaRPr>
          </a:p>
          <a:p>
            <a:pPr marL="342900" indent="-342900">
              <a:buFontTx/>
              <a:buChar char="-"/>
            </a:pPr>
            <a:r>
              <a:rPr lang="nl-NL" sz="1900" dirty="0" smtClean="0">
                <a:sym typeface="Wingdings" pitchFamily="2" charset="2"/>
              </a:rPr>
              <a:t>4 visuele verstoringen in 30’’</a:t>
            </a:r>
          </a:p>
          <a:p>
            <a:pPr marL="342900" indent="-342900">
              <a:buFontTx/>
              <a:buChar char="-"/>
            </a:pPr>
            <a:r>
              <a:rPr lang="nl-NL" sz="1900" dirty="0" smtClean="0">
                <a:sym typeface="Wingdings" pitchFamily="2" charset="2"/>
              </a:rPr>
              <a:t>3 series (totaal 48 verstoringen)</a:t>
            </a:r>
          </a:p>
          <a:p>
            <a:pPr marL="342900" indent="-342900">
              <a:buFontTx/>
              <a:buChar char="-"/>
            </a:pPr>
            <a:r>
              <a:rPr lang="nl-NL" sz="1900" dirty="0" smtClean="0">
                <a:sym typeface="Wingdings" pitchFamily="2" charset="2"/>
              </a:rPr>
              <a:t>Voorafgaand een oefenronde</a:t>
            </a:r>
          </a:p>
          <a:p>
            <a:pPr marL="342900" indent="-342900">
              <a:buFontTx/>
              <a:buChar char="-"/>
            </a:pPr>
            <a:r>
              <a:rPr lang="nl-NL" sz="1900" dirty="0" smtClean="0">
                <a:sym typeface="Wingdings" pitchFamily="2" charset="2"/>
              </a:rPr>
              <a:t>Twee test dagen met tenminste een week ertussen.</a:t>
            </a:r>
          </a:p>
          <a:p>
            <a:endParaRPr lang="nl-NL" dirty="0" smtClean="0">
              <a:sym typeface="Wingdings" pitchFamily="2" charset="2"/>
            </a:endParaRPr>
          </a:p>
          <a:p>
            <a:pPr>
              <a:buFont typeface="Wingdings"/>
              <a:buChar char="à"/>
            </a:pPr>
            <a:endParaRPr lang="nl-NL" dirty="0"/>
          </a:p>
        </p:txBody>
      </p:sp>
      <p:pic>
        <p:nvPicPr>
          <p:cNvPr id="5" name="Afbeelding 4"/>
          <p:cNvPicPr/>
          <p:nvPr/>
        </p:nvPicPr>
        <p:blipFill>
          <a:blip r:embed="rId4" cstate="print">
            <a:extLst>
              <a:ext uri="{28A0092B-C50C-407E-A947-70E740481C1C}">
                <a14:useLocalDpi xmlns:a14="http://schemas.microsoft.com/office/drawing/2010/main" xmlns="" val="0"/>
              </a:ext>
            </a:extLst>
          </a:blip>
          <a:stretch>
            <a:fillRect/>
          </a:stretch>
        </p:blipFill>
        <p:spPr>
          <a:xfrm>
            <a:off x="4932040" y="1916832"/>
            <a:ext cx="3168352" cy="3168352"/>
          </a:xfrm>
          <a:prstGeom prst="rect">
            <a:avLst/>
          </a:prstGeom>
        </p:spPr>
      </p:pic>
      <p:sp>
        <p:nvSpPr>
          <p:cNvPr id="7" name="Titel 1"/>
          <p:cNvSpPr txBox="1">
            <a:spLocks/>
          </p:cNvSpPr>
          <p:nvPr/>
        </p:nvSpPr>
        <p:spPr>
          <a:xfrm>
            <a:off x="539552" y="1340768"/>
            <a:ext cx="8002800" cy="428628"/>
          </a:xfrm>
          <a:prstGeom prst="rect">
            <a:avLst/>
          </a:prstGeom>
        </p:spPr>
        <p:txBody>
          <a:bodyPr vert="horz" lIns="0" tIns="45720" rIns="0" bIns="45720" rtlCol="0" anchor="t" anchorCtr="0">
            <a:noAutofit/>
          </a:bodyPr>
          <a:lstStyle>
            <a:lvl1pPr algn="l" defTabSz="914400" rtl="0" eaLnBrk="1" latinLnBrk="0" hangingPunct="1">
              <a:spcBef>
                <a:spcPct val="0"/>
              </a:spcBef>
              <a:buNone/>
              <a:defRPr lang="nl-NL" sz="2400" kern="1200" cap="all" baseline="0">
                <a:solidFill>
                  <a:schemeClr val="tx2"/>
                </a:solidFill>
                <a:latin typeface="Arial Black" pitchFamily="34" charset="0"/>
                <a:ea typeface="+mj-ea"/>
                <a:cs typeface="+mj-cs"/>
              </a:defRPr>
            </a:lvl1pPr>
          </a:lstStyle>
          <a:p>
            <a:r>
              <a:rPr lang="nl-NL" dirty="0" smtClean="0"/>
              <a:t>Testen en meten binnen VKB revalidatie</a:t>
            </a:r>
            <a:endParaRPr lang="nl-NL" dirty="0"/>
          </a:p>
        </p:txBody>
      </p:sp>
      <p:sp>
        <p:nvSpPr>
          <p:cNvPr id="9" name="Tekstvak 8"/>
          <p:cNvSpPr txBox="1"/>
          <p:nvPr/>
        </p:nvSpPr>
        <p:spPr>
          <a:xfrm>
            <a:off x="7164288" y="5517232"/>
            <a:ext cx="944489" cy="215444"/>
          </a:xfrm>
          <a:prstGeom prst="rect">
            <a:avLst/>
          </a:prstGeom>
          <a:noFill/>
        </p:spPr>
        <p:txBody>
          <a:bodyPr wrap="none" rtlCol="0">
            <a:spAutoFit/>
          </a:bodyPr>
          <a:lstStyle/>
          <a:p>
            <a:r>
              <a:rPr lang="nl-NL" sz="800" dirty="0" smtClean="0"/>
              <a:t>Hordijk et al, 2015</a:t>
            </a:r>
            <a:endParaRPr lang="nl-NL" sz="800"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3"/>
          </p:nvPr>
        </p:nvSpPr>
        <p:spPr/>
        <p:txBody>
          <a:bodyPr/>
          <a:lstStyle/>
          <a:p>
            <a:r>
              <a:rPr lang="nl-NL" dirty="0" smtClean="0"/>
              <a:t>Uitleg onderzoek</a:t>
            </a:r>
            <a:endParaRPr lang="nl-NL" dirty="0"/>
          </a:p>
        </p:txBody>
      </p:sp>
      <p:pic>
        <p:nvPicPr>
          <p:cNvPr id="8" name="beeldvullend10:02:03" descr="BalloonPopDynSTABLE.jpg"/>
          <p:cNvPicPr>
            <a:picLocks noGrp="1"/>
          </p:cNvPicPr>
          <p:nvPr>
            <p:ph type="pic" sz="quarter" idx="14"/>
          </p:nvPr>
        </p:nvPicPr>
        <p:blipFill>
          <a:blip r:embed="rId4" cstate="print"/>
          <a:srcRect l="7472" r="7472"/>
          <a:stretch>
            <a:fillRect/>
          </a:stretch>
        </p:blipFill>
        <p:spPr>
          <a:xfrm>
            <a:off x="6660232" y="2132856"/>
            <a:ext cx="1944216" cy="1512168"/>
          </a:xfrm>
        </p:spPr>
      </p:pic>
      <p:sp>
        <p:nvSpPr>
          <p:cNvPr id="3" name="Tijdelijke aanduiding voor tekst 2"/>
          <p:cNvSpPr>
            <a:spLocks noGrp="1"/>
          </p:cNvSpPr>
          <p:nvPr>
            <p:ph type="body" sz="quarter" idx="12"/>
          </p:nvPr>
        </p:nvSpPr>
        <p:spPr/>
        <p:txBody>
          <a:bodyPr/>
          <a:lstStyle/>
          <a:p>
            <a:endParaRPr lang="nl-NL" dirty="0" smtClean="0">
              <a:sym typeface="Wingdings" pitchFamily="2" charset="2"/>
            </a:endParaRPr>
          </a:p>
          <a:p>
            <a:pPr>
              <a:buFont typeface="Wingdings"/>
              <a:buChar char="à"/>
            </a:pPr>
            <a:endParaRPr lang="nl-NL" dirty="0"/>
          </a:p>
        </p:txBody>
      </p:sp>
      <p:sp>
        <p:nvSpPr>
          <p:cNvPr id="7" name="Titel 1"/>
          <p:cNvSpPr txBox="1">
            <a:spLocks/>
          </p:cNvSpPr>
          <p:nvPr/>
        </p:nvSpPr>
        <p:spPr>
          <a:xfrm>
            <a:off x="611560" y="1340768"/>
            <a:ext cx="8002800" cy="428628"/>
          </a:xfrm>
          <a:prstGeom prst="rect">
            <a:avLst/>
          </a:prstGeom>
        </p:spPr>
        <p:txBody>
          <a:bodyPr vert="horz" lIns="0" tIns="45720" rIns="0" bIns="45720" rtlCol="0" anchor="t" anchorCtr="0">
            <a:noAutofit/>
          </a:bodyPr>
          <a:lstStyle>
            <a:lvl1pPr algn="l" defTabSz="914400" rtl="0" eaLnBrk="1" latinLnBrk="0" hangingPunct="1">
              <a:spcBef>
                <a:spcPct val="0"/>
              </a:spcBef>
              <a:buNone/>
              <a:defRPr lang="nl-NL" sz="2400" kern="1200" cap="all" baseline="0">
                <a:solidFill>
                  <a:schemeClr val="tx2"/>
                </a:solidFill>
                <a:latin typeface="Arial Black" pitchFamily="34" charset="0"/>
                <a:ea typeface="+mj-ea"/>
                <a:cs typeface="+mj-cs"/>
              </a:defRPr>
            </a:lvl1pPr>
          </a:lstStyle>
          <a:p>
            <a:r>
              <a:rPr lang="nl-NL" dirty="0" smtClean="0"/>
              <a:t>Testen en meten binnen VKB revalidatie</a:t>
            </a:r>
            <a:endParaRPr lang="nl-NL" dirty="0"/>
          </a:p>
        </p:txBody>
      </p:sp>
      <p:sp>
        <p:nvSpPr>
          <p:cNvPr id="2" name="Rechthoek 1"/>
          <p:cNvSpPr/>
          <p:nvPr/>
        </p:nvSpPr>
        <p:spPr>
          <a:xfrm>
            <a:off x="1547664" y="5445224"/>
            <a:ext cx="4968552" cy="369332"/>
          </a:xfrm>
          <a:prstGeom prst="rect">
            <a:avLst/>
          </a:prstGeom>
        </p:spPr>
        <p:txBody>
          <a:bodyPr wrap="square">
            <a:spAutoFit/>
          </a:bodyPr>
          <a:lstStyle/>
          <a:p>
            <a:r>
              <a:rPr lang="nl-NL" dirty="0">
                <a:hlinkClick r:id="rId5"/>
              </a:rPr>
              <a:t>https://www.youtube.com/watch?v=nYvjdTqYKC0</a:t>
            </a:r>
            <a:endParaRPr lang="nl-NL" dirty="0"/>
          </a:p>
        </p:txBody>
      </p:sp>
      <p:sp>
        <p:nvSpPr>
          <p:cNvPr id="9" name="Tijdelijke aanduiding voor tekst 2"/>
          <p:cNvSpPr txBox="1">
            <a:spLocks/>
          </p:cNvSpPr>
          <p:nvPr/>
        </p:nvSpPr>
        <p:spPr>
          <a:xfrm>
            <a:off x="539552" y="2348880"/>
            <a:ext cx="3833984" cy="3510000"/>
          </a:xfrm>
          <a:prstGeom prst="rect">
            <a:avLst/>
          </a:prstGeom>
        </p:spPr>
        <p:txBody>
          <a:bodyPr vert="horz" lIns="0" tIns="0" rIns="0" bIns="45720" rtlCol="0">
            <a:noAutofit/>
          </a:bodyPr>
          <a:lstStyle>
            <a:lvl1pPr marL="0" marR="0" indent="0" algn="l" defTabSz="914400" rtl="0" eaLnBrk="1" fontAlgn="auto" latinLnBrk="0" hangingPunct="1">
              <a:lnSpc>
                <a:spcPct val="100000"/>
              </a:lnSpc>
              <a:spcBef>
                <a:spcPct val="20000"/>
              </a:spcBef>
              <a:spcAft>
                <a:spcPts val="600"/>
              </a:spcAft>
              <a:buClr>
                <a:schemeClr val="tx2"/>
              </a:buClr>
              <a:buSzPct val="120000"/>
              <a:buFontTx/>
              <a:buNone/>
              <a:tabLst/>
              <a:defRPr sz="2000" b="1" kern="1200">
                <a:solidFill>
                  <a:schemeClr val="tx1"/>
                </a:solidFill>
                <a:latin typeface="Arial" pitchFamily="34" charset="0"/>
                <a:ea typeface="+mn-ea"/>
                <a:cs typeface="Arial" pitchFamily="34" charset="0"/>
              </a:defRPr>
            </a:lvl1pPr>
            <a:lvl2pPr marL="355600" marR="0" indent="-355600" algn="l" defTabSz="914400" rtl="0" eaLnBrk="1" fontAlgn="auto" latinLnBrk="0" hangingPunct="1">
              <a:lnSpc>
                <a:spcPct val="100000"/>
              </a:lnSpc>
              <a:spcBef>
                <a:spcPct val="20000"/>
              </a:spcBef>
              <a:spcAft>
                <a:spcPts val="600"/>
              </a:spcAft>
              <a:buClr>
                <a:schemeClr val="tx2"/>
              </a:buClr>
              <a:buSzPct val="110000"/>
              <a:buFont typeface="Wingdings" pitchFamily="2" charset="2"/>
              <a:buChar char="l"/>
              <a:tabLst/>
              <a:defRPr sz="2000" b="1" kern="1200">
                <a:solidFill>
                  <a:schemeClr val="tx1"/>
                </a:solidFill>
                <a:latin typeface="Arial" pitchFamily="34" charset="0"/>
                <a:ea typeface="+mn-ea"/>
                <a:cs typeface="Arial" pitchFamily="34" charset="0"/>
              </a:defRPr>
            </a:lvl2pPr>
            <a:lvl3pPr marL="615950" marR="0" indent="-260350" algn="l" defTabSz="914400" rtl="0" eaLnBrk="1" fontAlgn="auto" latinLnBrk="0" hangingPunct="1">
              <a:lnSpc>
                <a:spcPct val="100000"/>
              </a:lnSpc>
              <a:spcBef>
                <a:spcPct val="20000"/>
              </a:spcBef>
              <a:spcAft>
                <a:spcPts val="0"/>
              </a:spcAft>
              <a:buClr>
                <a:schemeClr val="tx2"/>
              </a:buClr>
              <a:buSzTx/>
              <a:buFont typeface="Wingdings" pitchFamily="2" charset="2"/>
              <a:buChar char="l"/>
              <a:tabLst/>
              <a:defRPr sz="1800" b="1" kern="1200">
                <a:solidFill>
                  <a:schemeClr val="tx1"/>
                </a:solidFill>
                <a:latin typeface="Arial" pitchFamily="34" charset="0"/>
                <a:ea typeface="+mn-ea"/>
                <a:cs typeface="Arial" pitchFamily="34" charset="0"/>
              </a:defRPr>
            </a:lvl3pPr>
            <a:lvl4pPr marL="987425" marR="0" indent="-263525" algn="l" defTabSz="990600" rtl="0" eaLnBrk="1" fontAlgn="auto" latinLnBrk="0" hangingPunct="1">
              <a:lnSpc>
                <a:spcPct val="100000"/>
              </a:lnSpc>
              <a:spcBef>
                <a:spcPct val="20000"/>
              </a:spcBef>
              <a:spcAft>
                <a:spcPts val="0"/>
              </a:spcAft>
              <a:buClr>
                <a:schemeClr val="tx2"/>
              </a:buClr>
              <a:buSzTx/>
              <a:buFont typeface="Wingdings" pitchFamily="2" charset="2"/>
              <a:buChar char="l"/>
              <a:tabLst/>
              <a:defRPr sz="1600" b="1" kern="1200">
                <a:solidFill>
                  <a:schemeClr val="tx1"/>
                </a:solidFill>
                <a:latin typeface="Arial" pitchFamily="34" charset="0"/>
                <a:ea typeface="+mn-ea"/>
                <a:cs typeface="Arial" pitchFamily="34" charset="0"/>
              </a:defRPr>
            </a:lvl4pPr>
            <a:lvl5pPr marL="1260475" marR="0" indent="-269875" algn="l" defTabSz="914400" rtl="0" eaLnBrk="1" fontAlgn="auto" latinLnBrk="0" hangingPunct="1">
              <a:lnSpc>
                <a:spcPct val="100000"/>
              </a:lnSpc>
              <a:spcBef>
                <a:spcPct val="20000"/>
              </a:spcBef>
              <a:spcAft>
                <a:spcPts val="0"/>
              </a:spcAft>
              <a:buClr>
                <a:schemeClr val="tx2"/>
              </a:buClr>
              <a:buSzTx/>
              <a:buFont typeface="Wingdings" pitchFamily="2" charset="2"/>
              <a:buChar char="l"/>
              <a:tabLst/>
              <a:defRPr sz="16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Tx/>
              <a:buChar char="-"/>
            </a:pPr>
            <a:r>
              <a:rPr lang="nl-NL" dirty="0" smtClean="0"/>
              <a:t>Onderzoekdoelstelling</a:t>
            </a:r>
            <a:r>
              <a:rPr lang="nl-NL" dirty="0"/>
              <a:t>: betrouwbaarheid van de </a:t>
            </a:r>
            <a:r>
              <a:rPr lang="nl-NL" dirty="0" smtClean="0"/>
              <a:t>ontwikkelde dynamische </a:t>
            </a:r>
            <a:r>
              <a:rPr lang="nl-NL" dirty="0"/>
              <a:t>stabiliteitstest op de </a:t>
            </a:r>
            <a:r>
              <a:rPr lang="nl-NL" dirty="0" err="1" smtClean="0"/>
              <a:t>Dynstable</a:t>
            </a:r>
            <a:r>
              <a:rPr lang="nl-NL" dirty="0" smtClean="0"/>
              <a:t>.</a:t>
            </a:r>
            <a:r>
              <a:rPr lang="nl-NL" dirty="0">
                <a:sym typeface="Wingdings" pitchFamily="2" charset="2"/>
              </a:rPr>
              <a:t> </a:t>
            </a:r>
            <a:endParaRPr lang="nl-NL" dirty="0" smtClean="0">
              <a:sym typeface="Wingdings" pitchFamily="2" charset="2"/>
            </a:endParaRPr>
          </a:p>
          <a:p>
            <a:pPr marL="342900" indent="-342900">
              <a:buFontTx/>
              <a:buChar char="-"/>
            </a:pPr>
            <a:r>
              <a:rPr lang="nl-NL" dirty="0" smtClean="0">
                <a:sym typeface="Wingdings" pitchFamily="2" charset="2"/>
              </a:rPr>
              <a:t>Uitkomstmaat</a:t>
            </a:r>
            <a:r>
              <a:rPr lang="nl-NL" dirty="0">
                <a:sym typeface="Wingdings" pitchFamily="2" charset="2"/>
              </a:rPr>
              <a:t>: time-</a:t>
            </a:r>
            <a:r>
              <a:rPr lang="nl-NL" dirty="0" err="1">
                <a:sym typeface="Wingdings" pitchFamily="2" charset="2"/>
              </a:rPr>
              <a:t>to</a:t>
            </a:r>
            <a:r>
              <a:rPr lang="nl-NL" dirty="0">
                <a:sym typeface="Wingdings" pitchFamily="2" charset="2"/>
              </a:rPr>
              <a:t>-</a:t>
            </a:r>
            <a:r>
              <a:rPr lang="nl-NL" dirty="0" err="1">
                <a:sym typeface="Wingdings" pitchFamily="2" charset="2"/>
              </a:rPr>
              <a:t>stability</a:t>
            </a:r>
            <a:r>
              <a:rPr lang="nl-NL" dirty="0">
                <a:sym typeface="Wingdings" pitchFamily="2" charset="2"/>
              </a:rPr>
              <a:t> </a:t>
            </a:r>
            <a:r>
              <a:rPr lang="nl-NL" dirty="0" smtClean="0">
                <a:sym typeface="Wingdings" pitchFamily="2" charset="2"/>
              </a:rPr>
              <a:t>maat</a:t>
            </a:r>
            <a:endParaRPr lang="nl-NL" dirty="0" smtClean="0"/>
          </a:p>
          <a:p>
            <a:pPr marL="342900" indent="-342900">
              <a:buFontTx/>
              <a:buChar char="-"/>
            </a:pPr>
            <a:r>
              <a:rPr lang="nl-NL" dirty="0" smtClean="0"/>
              <a:t>ICC </a:t>
            </a:r>
            <a:r>
              <a:rPr lang="nl-NL" dirty="0"/>
              <a:t>&gt; 0,90 (excellent)</a:t>
            </a:r>
          </a:p>
          <a:p>
            <a:pPr marL="342900" indent="-342900">
              <a:buFontTx/>
              <a:buChar char="-"/>
            </a:pPr>
            <a:endParaRPr lang="nl-NL" dirty="0" smtClean="0">
              <a:sym typeface="Wingdings" pitchFamily="2" charset="2"/>
            </a:endParaRPr>
          </a:p>
          <a:p>
            <a:pPr>
              <a:buFont typeface="Wingdings"/>
              <a:buChar char="à"/>
            </a:pPr>
            <a:endParaRPr lang="nl-NL" dirty="0"/>
          </a:p>
        </p:txBody>
      </p:sp>
      <p:pic>
        <p:nvPicPr>
          <p:cNvPr id="13" name="Tijdelijke aanduiding voor afbeelding 12"/>
          <p:cNvPicPr>
            <a:picLocks noGrp="1"/>
          </p:cNvPicPr>
          <p:nvPr>
            <p:ph type="pic" sz="quarter" idx="15"/>
          </p:nvPr>
        </p:nvPicPr>
        <p:blipFill>
          <a:blip r:embed="rId6" cstate="print">
            <a:extLst>
              <a:ext uri="{28A0092B-C50C-407E-A947-70E740481C1C}">
                <a14:useLocalDpi xmlns:a14="http://schemas.microsoft.com/office/drawing/2010/main" xmlns="" val="0"/>
              </a:ext>
            </a:extLst>
          </a:blip>
          <a:srcRect l="-51320" r="-51320"/>
          <a:stretch>
            <a:fillRect/>
          </a:stretch>
        </p:blipFill>
        <p:spPr>
          <a:xfrm>
            <a:off x="6516216" y="3933056"/>
            <a:ext cx="2160240" cy="1656184"/>
          </a:xfrm>
          <a:prstGeom prst="rect">
            <a:avLst/>
          </a:prstGeom>
        </p:spPr>
      </p:pic>
    </p:spTree>
    <p:custDataLst>
      <p:tags r:id="rId1"/>
    </p:custDataLst>
    <p:extLst>
      <p:ext uri="{BB962C8B-B14F-4D97-AF65-F5344CB8AC3E}">
        <p14:creationId xmlns:p14="http://schemas.microsoft.com/office/powerpoint/2010/main" xmlns="" val="310325697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srcRect l="7274" t="10080" r="7008" b="13601"/>
          <a:stretch>
            <a:fillRect/>
          </a:stretch>
        </p:blipFill>
        <p:spPr bwMode="auto">
          <a:xfrm>
            <a:off x="899592" y="2204864"/>
            <a:ext cx="7258911" cy="3744416"/>
          </a:xfrm>
          <a:prstGeom prst="rect">
            <a:avLst/>
          </a:prstGeom>
          <a:noFill/>
          <a:ln w="9525">
            <a:noFill/>
            <a:miter lim="800000"/>
            <a:headEnd/>
            <a:tailEnd/>
          </a:ln>
        </p:spPr>
      </p:pic>
      <p:sp>
        <p:nvSpPr>
          <p:cNvPr id="8" name="Titel 1"/>
          <p:cNvSpPr txBox="1">
            <a:spLocks/>
          </p:cNvSpPr>
          <p:nvPr/>
        </p:nvSpPr>
        <p:spPr>
          <a:xfrm>
            <a:off x="611560" y="1340768"/>
            <a:ext cx="8002800" cy="428628"/>
          </a:xfrm>
          <a:prstGeom prst="rect">
            <a:avLst/>
          </a:prstGeom>
        </p:spPr>
        <p:txBody>
          <a:bodyPr vert="horz" lIns="0" tIns="45720" rIns="0" bIns="45720" rtlCol="0" anchor="t" anchorCtr="0">
            <a:noAutofit/>
          </a:bodyPr>
          <a:lstStyle>
            <a:lvl1pPr algn="l" defTabSz="914400" rtl="0" eaLnBrk="1" latinLnBrk="0" hangingPunct="1">
              <a:spcBef>
                <a:spcPct val="0"/>
              </a:spcBef>
              <a:buNone/>
              <a:defRPr lang="nl-NL" sz="2400" kern="1200" cap="all" baseline="0">
                <a:solidFill>
                  <a:schemeClr val="tx2"/>
                </a:solidFill>
                <a:latin typeface="Arial Black" pitchFamily="34" charset="0"/>
                <a:ea typeface="+mj-ea"/>
                <a:cs typeface="+mj-cs"/>
              </a:defRPr>
            </a:lvl1pPr>
          </a:lstStyle>
          <a:p>
            <a:r>
              <a:rPr lang="nl-NL" dirty="0" smtClean="0"/>
              <a:t>Testen en meten binnen VKB revalidatie</a:t>
            </a:r>
            <a:endParaRPr lang="nl-NL" dirty="0"/>
          </a:p>
        </p:txBody>
      </p:sp>
      <p:sp>
        <p:nvSpPr>
          <p:cNvPr id="9" name="Tijdelijke aanduiding voor tekst 7"/>
          <p:cNvSpPr txBox="1">
            <a:spLocks/>
          </p:cNvSpPr>
          <p:nvPr/>
        </p:nvSpPr>
        <p:spPr>
          <a:xfrm>
            <a:off x="611560" y="1772816"/>
            <a:ext cx="7938440" cy="308675"/>
          </a:xfrm>
          <a:prstGeom prst="rect">
            <a:avLst/>
          </a:prstGeom>
        </p:spPr>
        <p:txBody>
          <a:bodyPr vert="horz" lIns="0" tIns="45720" rIns="0" bIns="45720" rtlCol="0">
            <a:noAutofit/>
          </a:bodyPr>
          <a:lstStyle>
            <a:lvl1pPr marL="0" marR="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sz="2200" kern="1200">
                <a:solidFill>
                  <a:schemeClr val="tx2"/>
                </a:solidFill>
                <a:latin typeface="Arial Black" pitchFamily="34" charset="0"/>
                <a:ea typeface="+mn-ea"/>
                <a:cs typeface="Arial" pitchFamily="34" charset="0"/>
              </a:defRPr>
            </a:lvl1pPr>
            <a:lvl2pPr marL="742950" marR="0" indent="-28575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dirty="0" smtClean="0"/>
              <a:t>Reactieve controle: CAREN SYSTEM 16 </a:t>
            </a:r>
            <a:r>
              <a:rPr lang="nl-NL" dirty="0" err="1"/>
              <a:t>wkn</a:t>
            </a:r>
            <a:r>
              <a:rPr lang="nl-NL" dirty="0"/>
              <a:t> p.o.</a:t>
            </a:r>
            <a:endParaRPr lang="nl-NL" dirty="0" smtClean="0"/>
          </a:p>
          <a:p>
            <a:endParaRPr lang="nl-NL"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7"/>
          <p:cNvSpPr>
            <a:spLocks noGrp="1"/>
          </p:cNvSpPr>
          <p:nvPr>
            <p:ph type="body" sz="quarter" idx="13"/>
          </p:nvPr>
        </p:nvSpPr>
        <p:spPr/>
        <p:txBody>
          <a:bodyPr/>
          <a:lstStyle/>
          <a:p>
            <a:r>
              <a:rPr lang="nl-NL" dirty="0"/>
              <a:t>Reactieve controle: CAREN SYSTEM</a:t>
            </a:r>
          </a:p>
          <a:p>
            <a:endParaRPr lang="nl-NL" dirty="0"/>
          </a:p>
        </p:txBody>
      </p:sp>
      <p:pic>
        <p:nvPicPr>
          <p:cNvPr id="5" name="Tijdelijke aanduiding voor afbeelding 4" descr="caren system.png"/>
          <p:cNvPicPr>
            <a:picLocks noGrp="1" noChangeAspect="1"/>
          </p:cNvPicPr>
          <p:nvPr>
            <p:ph type="chart" sz="quarter" idx="15"/>
          </p:nvPr>
        </p:nvPicPr>
        <p:blipFill>
          <a:blip r:embed="rId4" cstate="print"/>
          <a:srcRect t="-24891" b="-24891"/>
          <a:stretch>
            <a:fillRect/>
          </a:stretch>
        </p:blipFill>
        <p:spPr/>
      </p:pic>
      <p:sp>
        <p:nvSpPr>
          <p:cNvPr id="3" name="Tijdelijke aanduiding voor tekst 2"/>
          <p:cNvSpPr>
            <a:spLocks noGrp="1"/>
          </p:cNvSpPr>
          <p:nvPr>
            <p:ph type="body" sz="quarter" idx="12"/>
          </p:nvPr>
        </p:nvSpPr>
        <p:spPr>
          <a:xfrm>
            <a:off x="611560" y="2636912"/>
            <a:ext cx="3621600" cy="3353504"/>
          </a:xfrm>
        </p:spPr>
        <p:txBody>
          <a:bodyPr/>
          <a:lstStyle/>
          <a:p>
            <a:pPr marL="342900" indent="-342900">
              <a:buFontTx/>
              <a:buChar char="-"/>
            </a:pPr>
            <a:r>
              <a:rPr lang="nl-NL" dirty="0" smtClean="0"/>
              <a:t>12,16</a:t>
            </a:r>
            <a:r>
              <a:rPr lang="nl-NL" dirty="0"/>
              <a:t>, 20 en 26 </a:t>
            </a:r>
            <a:r>
              <a:rPr lang="nl-NL" dirty="0" err="1"/>
              <a:t>wkn</a:t>
            </a:r>
            <a:r>
              <a:rPr lang="nl-NL" dirty="0"/>
              <a:t> p.o</a:t>
            </a:r>
            <a:r>
              <a:rPr lang="nl-NL" dirty="0" smtClean="0"/>
              <a:t>.;</a:t>
            </a:r>
          </a:p>
          <a:p>
            <a:pPr marL="342900" indent="-342900">
              <a:buFontTx/>
              <a:buChar char="-"/>
            </a:pPr>
            <a:endParaRPr lang="nl-NL" dirty="0" smtClean="0"/>
          </a:p>
          <a:p>
            <a:pPr marL="342900" indent="-342900">
              <a:buFontTx/>
              <a:buChar char="-"/>
            </a:pPr>
            <a:r>
              <a:rPr lang="nl-NL" dirty="0" smtClean="0"/>
              <a:t>Effectmaat </a:t>
            </a:r>
            <a:r>
              <a:rPr lang="nl-NL" dirty="0" err="1" smtClean="0"/>
              <a:t>o.b.v</a:t>
            </a:r>
            <a:r>
              <a:rPr lang="nl-NL" dirty="0" smtClean="0"/>
              <a:t>. LSI;</a:t>
            </a:r>
          </a:p>
          <a:p>
            <a:pPr marL="342900" indent="-342900">
              <a:buFontTx/>
              <a:buChar char="-"/>
            </a:pPr>
            <a:endParaRPr lang="nl-NL" dirty="0" smtClean="0">
              <a:sym typeface="Wingdings" pitchFamily="2" charset="2"/>
            </a:endParaRPr>
          </a:p>
          <a:p>
            <a:pPr marL="342900" indent="-342900">
              <a:buFontTx/>
              <a:buChar char="-"/>
            </a:pPr>
            <a:r>
              <a:rPr lang="nl-NL" dirty="0" smtClean="0"/>
              <a:t>Onderdeel van RTP.</a:t>
            </a:r>
            <a:endParaRPr lang="nl-NL" dirty="0"/>
          </a:p>
          <a:p>
            <a:endParaRPr lang="nl-NL" dirty="0"/>
          </a:p>
        </p:txBody>
      </p:sp>
      <p:sp>
        <p:nvSpPr>
          <p:cNvPr id="6" name="Titel 1"/>
          <p:cNvSpPr txBox="1">
            <a:spLocks/>
          </p:cNvSpPr>
          <p:nvPr/>
        </p:nvSpPr>
        <p:spPr>
          <a:xfrm>
            <a:off x="611560" y="1340768"/>
            <a:ext cx="8002800" cy="428628"/>
          </a:xfrm>
          <a:prstGeom prst="rect">
            <a:avLst/>
          </a:prstGeom>
        </p:spPr>
        <p:txBody>
          <a:bodyPr vert="horz" lIns="0" tIns="45720" rIns="0" bIns="45720" rtlCol="0" anchor="t" anchorCtr="0">
            <a:noAutofit/>
          </a:bodyPr>
          <a:lstStyle>
            <a:lvl1pPr algn="l" defTabSz="914400" rtl="0" eaLnBrk="1" latinLnBrk="0" hangingPunct="1">
              <a:spcBef>
                <a:spcPct val="0"/>
              </a:spcBef>
              <a:buNone/>
              <a:defRPr lang="nl-NL" sz="2400" kern="1200" cap="all" baseline="0">
                <a:solidFill>
                  <a:schemeClr val="tx2"/>
                </a:solidFill>
                <a:latin typeface="Arial Black" pitchFamily="34" charset="0"/>
                <a:ea typeface="+mj-ea"/>
                <a:cs typeface="+mj-cs"/>
              </a:defRPr>
            </a:lvl1pPr>
          </a:lstStyle>
          <a:p>
            <a:r>
              <a:rPr lang="nl-NL" dirty="0" smtClean="0"/>
              <a:t>Testen en meten binnen VKB revalidatie</a:t>
            </a:r>
            <a:endParaRPr lang="nl-NL"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inleiding</a:t>
            </a:r>
            <a:endParaRPr lang="nl-NL" dirty="0"/>
          </a:p>
        </p:txBody>
      </p:sp>
      <p:pic>
        <p:nvPicPr>
          <p:cNvPr id="6" name="Tijdelijke aanduiding voor afbeelding 5" descr="foto1 ontstaan.jpg"/>
          <p:cNvPicPr>
            <a:picLocks noGrp="1" noChangeAspect="1"/>
          </p:cNvPicPr>
          <p:nvPr>
            <p:ph type="pic" sz="quarter" idx="14"/>
          </p:nvPr>
        </p:nvPicPr>
        <p:blipFill>
          <a:blip r:embed="rId4" cstate="print"/>
          <a:srcRect l="15182" r="15182"/>
          <a:stretch>
            <a:fillRect/>
          </a:stretch>
        </p:blipFill>
        <p:spPr/>
      </p:pic>
      <p:sp>
        <p:nvSpPr>
          <p:cNvPr id="5" name="Tijdelijke aanduiding voor tekst 4"/>
          <p:cNvSpPr>
            <a:spLocks noGrp="1"/>
          </p:cNvSpPr>
          <p:nvPr>
            <p:ph type="body" sz="quarter" idx="12"/>
          </p:nvPr>
        </p:nvSpPr>
        <p:spPr/>
        <p:txBody>
          <a:bodyPr/>
          <a:lstStyle/>
          <a:p>
            <a:pPr>
              <a:buFontTx/>
              <a:buChar char="-"/>
            </a:pPr>
            <a:r>
              <a:rPr lang="nl-NL" dirty="0" smtClean="0"/>
              <a:t> 3% van de amateursporters; oplopend tot 15% bij topsporters; </a:t>
            </a:r>
          </a:p>
          <a:p>
            <a:pPr>
              <a:buFontTx/>
              <a:buChar char="-"/>
            </a:pPr>
            <a:r>
              <a:rPr lang="nl-NL" dirty="0" smtClean="0"/>
              <a:t> Jonge mensen </a:t>
            </a:r>
            <a:r>
              <a:rPr lang="nl-NL" dirty="0" err="1" smtClean="0"/>
              <a:t>i.c.m</a:t>
            </a:r>
            <a:r>
              <a:rPr lang="nl-NL" dirty="0" smtClean="0"/>
              <a:t>. </a:t>
            </a:r>
            <a:r>
              <a:rPr lang="nl-NL" dirty="0" err="1" smtClean="0"/>
              <a:t>pivoterende</a:t>
            </a:r>
            <a:r>
              <a:rPr lang="nl-NL" dirty="0" smtClean="0"/>
              <a:t> sport;</a:t>
            </a:r>
          </a:p>
          <a:p>
            <a:pPr>
              <a:buFontTx/>
              <a:buChar char="-"/>
            </a:pPr>
            <a:r>
              <a:rPr lang="nl-NL" dirty="0"/>
              <a:t> </a:t>
            </a:r>
            <a:r>
              <a:rPr lang="nl-NL" dirty="0" smtClean="0"/>
              <a:t>70% gebaseerd op non-contact trauma; </a:t>
            </a:r>
          </a:p>
          <a:p>
            <a:pPr>
              <a:buFontTx/>
              <a:buChar char="-"/>
            </a:pPr>
            <a:r>
              <a:rPr lang="nl-NL" dirty="0"/>
              <a:t> </a:t>
            </a:r>
            <a:r>
              <a:rPr lang="nl-NL" dirty="0" smtClean="0"/>
              <a:t>Vaker bij vrouwen dan bij mannen;</a:t>
            </a:r>
          </a:p>
          <a:p>
            <a:pPr>
              <a:buFontTx/>
              <a:buChar char="-"/>
            </a:pPr>
            <a:r>
              <a:rPr lang="nl-NL" dirty="0"/>
              <a:t> Re-ruptuur bij 3-22% van de </a:t>
            </a:r>
            <a:r>
              <a:rPr lang="nl-NL" dirty="0" smtClean="0"/>
              <a:t>patiënten;</a:t>
            </a:r>
            <a:endParaRPr lang="nl-NL" dirty="0"/>
          </a:p>
          <a:p>
            <a:pPr>
              <a:buFontTx/>
              <a:buChar char="-"/>
            </a:pPr>
            <a:r>
              <a:rPr lang="nl-NL" dirty="0"/>
              <a:t> Contralaterale VKB-ruptuur na reconstructie bij 3-24% van de </a:t>
            </a:r>
            <a:r>
              <a:rPr lang="nl-NL" dirty="0" smtClean="0"/>
              <a:t>patiënten.</a:t>
            </a:r>
            <a:endParaRPr lang="nl-NL" dirty="0"/>
          </a:p>
          <a:p>
            <a:endParaRPr lang="nl-NL" dirty="0" smtClean="0"/>
          </a:p>
          <a:p>
            <a:pPr>
              <a:buFontTx/>
              <a:buChar char="-"/>
            </a:pPr>
            <a:endParaRPr lang="nl-NL" b="0" dirty="0" smtClean="0"/>
          </a:p>
          <a:p>
            <a:pPr>
              <a:buFontTx/>
              <a:buChar char="-"/>
            </a:pPr>
            <a:endParaRPr lang="nl-NL" dirty="0" smtClean="0"/>
          </a:p>
        </p:txBody>
      </p:sp>
      <p:sp>
        <p:nvSpPr>
          <p:cNvPr id="10" name="Tekstvak 9"/>
          <p:cNvSpPr txBox="1"/>
          <p:nvPr/>
        </p:nvSpPr>
        <p:spPr>
          <a:xfrm>
            <a:off x="3419872" y="5661248"/>
            <a:ext cx="3096344" cy="461665"/>
          </a:xfrm>
          <a:prstGeom prst="rect">
            <a:avLst/>
          </a:prstGeom>
          <a:noFill/>
        </p:spPr>
        <p:txBody>
          <a:bodyPr wrap="square" rtlCol="0">
            <a:spAutoFit/>
          </a:bodyPr>
          <a:lstStyle/>
          <a:p>
            <a:r>
              <a:rPr lang="nl-NL" sz="800" dirty="0" smtClean="0"/>
              <a:t>Moses et al. 2012, </a:t>
            </a:r>
            <a:r>
              <a:rPr lang="nl-NL" sz="800" dirty="0" err="1" smtClean="0"/>
              <a:t>Prodromos</a:t>
            </a:r>
            <a:r>
              <a:rPr lang="nl-NL" sz="800" dirty="0" smtClean="0"/>
              <a:t> et al. 2007, </a:t>
            </a:r>
            <a:r>
              <a:rPr lang="nl-NL" sz="800" dirty="0" err="1" smtClean="0"/>
              <a:t>Quatman</a:t>
            </a:r>
            <a:r>
              <a:rPr lang="nl-NL" sz="800" dirty="0" smtClean="0"/>
              <a:t>&amp;</a:t>
            </a:r>
            <a:r>
              <a:rPr lang="nl-NL" sz="800" dirty="0" err="1" smtClean="0"/>
              <a:t>Hewwit</a:t>
            </a:r>
            <a:r>
              <a:rPr lang="nl-NL" sz="800" dirty="0" smtClean="0"/>
              <a:t> et al. 2009,  Saris et al. 2011 Wright  et al. 2007, 2011, </a:t>
            </a:r>
            <a:r>
              <a:rPr lang="nl-NL" sz="800" dirty="0" err="1" smtClean="0"/>
              <a:t>Swärd</a:t>
            </a:r>
            <a:r>
              <a:rPr lang="nl-NL" sz="800" dirty="0" smtClean="0"/>
              <a:t> et al. 2010 </a:t>
            </a:r>
            <a:r>
              <a:rPr lang="nl-NL" sz="800" dirty="0" err="1" smtClean="0"/>
              <a:t>Barber-Westin</a:t>
            </a:r>
            <a:r>
              <a:rPr lang="nl-NL" sz="800" dirty="0" smtClean="0"/>
              <a:t> &amp; </a:t>
            </a:r>
            <a:r>
              <a:rPr lang="nl-NL" sz="800" dirty="0" err="1" smtClean="0"/>
              <a:t>Noves</a:t>
            </a:r>
            <a:r>
              <a:rPr lang="nl-NL" sz="800" dirty="0" smtClean="0"/>
              <a:t> et al . 2011, </a:t>
            </a:r>
            <a:r>
              <a:rPr lang="nl-NL" sz="800" dirty="0" err="1" smtClean="0"/>
              <a:t>Paterno</a:t>
            </a:r>
            <a:r>
              <a:rPr lang="nl-NL" sz="800" dirty="0" smtClean="0"/>
              <a:t> et al. 2012.</a:t>
            </a:r>
            <a:endParaRPr lang="nl-NL" sz="800"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Dynamische stabiliteitstest</a:t>
            </a:r>
            <a:endParaRPr lang="nl-NL" dirty="0"/>
          </a:p>
        </p:txBody>
      </p:sp>
      <p:sp>
        <p:nvSpPr>
          <p:cNvPr id="3" name="Tijdelijke aanduiding voor tekst 2"/>
          <p:cNvSpPr>
            <a:spLocks noGrp="1"/>
          </p:cNvSpPr>
          <p:nvPr>
            <p:ph type="body" sz="quarter" idx="12"/>
          </p:nvPr>
        </p:nvSpPr>
        <p:spPr/>
        <p:txBody>
          <a:bodyPr/>
          <a:lstStyle/>
          <a:p>
            <a:endParaRPr lang="nl-NL" dirty="0"/>
          </a:p>
        </p:txBody>
      </p:sp>
      <p:sp>
        <p:nvSpPr>
          <p:cNvPr id="4" name="Tijdelijke aanduiding voor tekst 3"/>
          <p:cNvSpPr>
            <a:spLocks noGrp="1"/>
          </p:cNvSpPr>
          <p:nvPr>
            <p:ph type="body" sz="quarter" idx="13"/>
          </p:nvPr>
        </p:nvSpPr>
        <p:spPr/>
        <p:txBody>
          <a:bodyPr/>
          <a:lstStyle/>
          <a:p>
            <a:endParaRPr lang="nl-NL" dirty="0"/>
          </a:p>
        </p:txBody>
      </p:sp>
      <p:pic>
        <p:nvPicPr>
          <p:cNvPr id="5" name="CAREN.m4v">
            <a:hlinkClick r:id="" action="ppaction://media"/>
          </p:cNvPr>
          <p:cNvPicPr>
            <a:picLocks noRot="1" noChangeAspect="1"/>
          </p:cNvPicPr>
          <p:nvPr>
            <a:videoFile r:link="rId1"/>
          </p:nvPr>
        </p:nvPicPr>
        <p:blipFill>
          <a:blip r:embed="rId3" cstate="print"/>
          <a:stretch>
            <a:fillRect/>
          </a:stretch>
        </p:blipFill>
        <p:spPr>
          <a:xfrm>
            <a:off x="2267744" y="2780928"/>
            <a:ext cx="4536504" cy="252028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Testen en meten</a:t>
            </a:r>
            <a:endParaRPr lang="nl-NL" dirty="0"/>
          </a:p>
        </p:txBody>
      </p:sp>
      <p:sp>
        <p:nvSpPr>
          <p:cNvPr id="3" name="Tijdelijke aanduiding voor tekst 2"/>
          <p:cNvSpPr>
            <a:spLocks noGrp="1"/>
          </p:cNvSpPr>
          <p:nvPr>
            <p:ph type="body" sz="quarter" idx="12"/>
          </p:nvPr>
        </p:nvSpPr>
        <p:spPr/>
        <p:txBody>
          <a:bodyPr/>
          <a:lstStyle/>
          <a:p>
            <a:pPr>
              <a:buFontTx/>
              <a:buChar char="-"/>
            </a:pPr>
            <a:r>
              <a:rPr lang="nl-NL" dirty="0" smtClean="0"/>
              <a:t>Prospectieve studie opzetten: screenen van groep (gezonde) profvoetballers (mannen en vrouwen) en volgen in de tijd.</a:t>
            </a:r>
          </a:p>
          <a:p>
            <a:pPr>
              <a:buFont typeface="Wingdings"/>
              <a:buChar char="à"/>
            </a:pPr>
            <a:r>
              <a:rPr lang="nl-NL" dirty="0" smtClean="0">
                <a:sym typeface="Wingdings" pitchFamily="2" charset="2"/>
              </a:rPr>
              <a:t>Heeft de test een voorspellende waarde (preventieve </a:t>
            </a:r>
            <a:r>
              <a:rPr lang="nl-NL" dirty="0" err="1" smtClean="0">
                <a:sym typeface="Wingdings" pitchFamily="2" charset="2"/>
              </a:rPr>
              <a:t>screening</a:t>
            </a:r>
            <a:r>
              <a:rPr lang="nl-NL" dirty="0" smtClean="0">
                <a:sym typeface="Wingdings" pitchFamily="2" charset="2"/>
              </a:rPr>
              <a:t>)</a:t>
            </a:r>
          </a:p>
          <a:p>
            <a:r>
              <a:rPr lang="nl-NL" dirty="0" smtClean="0">
                <a:sym typeface="Wingdings" pitchFamily="2" charset="2"/>
              </a:rPr>
              <a:t>voor het ontwikkelen van VKB ruptuur.</a:t>
            </a:r>
          </a:p>
          <a:p>
            <a:endParaRPr lang="nl-NL" dirty="0" smtClean="0"/>
          </a:p>
          <a:p>
            <a:pPr>
              <a:buFont typeface="Wingdings"/>
              <a:buChar char="à"/>
            </a:pPr>
            <a:r>
              <a:rPr lang="nl-NL" dirty="0" smtClean="0"/>
              <a:t>Binnen de studie is externe validiteit hoog voor onze vakgroep.</a:t>
            </a:r>
          </a:p>
          <a:p>
            <a:pPr>
              <a:buFont typeface="Wingdings"/>
              <a:buChar char="à"/>
            </a:pPr>
            <a:endParaRPr lang="nl-NL" dirty="0" smtClean="0"/>
          </a:p>
          <a:p>
            <a:endParaRPr lang="nl-NL" dirty="0"/>
          </a:p>
        </p:txBody>
      </p:sp>
      <p:sp>
        <p:nvSpPr>
          <p:cNvPr id="4" name="Tijdelijke aanduiding voor tekst 3"/>
          <p:cNvSpPr>
            <a:spLocks noGrp="1"/>
          </p:cNvSpPr>
          <p:nvPr>
            <p:ph type="body" sz="quarter" idx="13"/>
          </p:nvPr>
        </p:nvSpPr>
        <p:spPr/>
        <p:txBody>
          <a:bodyPr/>
          <a:lstStyle/>
          <a:p>
            <a:r>
              <a:rPr lang="nl-NL" dirty="0" smtClean="0"/>
              <a:t>Vervolgstappen na uitgevoerd onderzoek</a:t>
            </a:r>
            <a:endParaRPr lang="nl-NL"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samenvatting</a:t>
            </a:r>
            <a:endParaRPr lang="nl-NL" dirty="0"/>
          </a:p>
        </p:txBody>
      </p:sp>
      <p:sp>
        <p:nvSpPr>
          <p:cNvPr id="3" name="Tijdelijke aanduiding voor tekst 2"/>
          <p:cNvSpPr>
            <a:spLocks noGrp="1"/>
          </p:cNvSpPr>
          <p:nvPr>
            <p:ph type="body" sz="quarter" idx="12"/>
          </p:nvPr>
        </p:nvSpPr>
        <p:spPr/>
        <p:txBody>
          <a:bodyPr/>
          <a:lstStyle/>
          <a:p>
            <a:pPr>
              <a:buFontTx/>
              <a:buChar char="-"/>
            </a:pPr>
            <a:r>
              <a:rPr lang="nl-NL" dirty="0" smtClean="0"/>
              <a:t> zinvolle testen om in te zetten binnen de revalidatie en bij RTP</a:t>
            </a:r>
          </a:p>
          <a:p>
            <a:r>
              <a:rPr lang="nl-NL" dirty="0" smtClean="0">
                <a:sym typeface="Wingdings" pitchFamily="2" charset="2"/>
              </a:rPr>
              <a:t> Centraal in RTP is performance van de voetballer op het veld, waarbij de testen een aantal zaken objectiveren.</a:t>
            </a:r>
            <a:endParaRPr lang="nl-NL" dirty="0" smtClean="0"/>
          </a:p>
          <a:p>
            <a:r>
              <a:rPr lang="nl-NL" dirty="0" smtClean="0"/>
              <a:t>- RTP: Eerst </a:t>
            </a:r>
            <a:r>
              <a:rPr lang="nl-NL" dirty="0" err="1" smtClean="0"/>
              <a:t>biodex</a:t>
            </a:r>
            <a:r>
              <a:rPr lang="nl-NL" dirty="0" smtClean="0"/>
              <a:t>, dan hoptesten en dan spronganalyse (vermoeidheid)</a:t>
            </a:r>
          </a:p>
          <a:p>
            <a:r>
              <a:rPr lang="nl-NL" dirty="0" smtClean="0"/>
              <a:t>-  Trainen van </a:t>
            </a:r>
            <a:r>
              <a:rPr lang="nl-NL" dirty="0" err="1" smtClean="0"/>
              <a:t>errors</a:t>
            </a:r>
            <a:endParaRPr lang="nl-NL" dirty="0" smtClean="0"/>
          </a:p>
          <a:p>
            <a:pPr>
              <a:buFontTx/>
              <a:buChar char="-"/>
            </a:pPr>
            <a:endParaRPr lang="nl-NL" dirty="0" smtClean="0"/>
          </a:p>
          <a:p>
            <a:endParaRPr lang="nl-NL" dirty="0" smtClean="0"/>
          </a:p>
          <a:p>
            <a:pPr>
              <a:buFontTx/>
              <a:buChar char="-"/>
            </a:pPr>
            <a:endParaRPr lang="nl-NL" dirty="0" smtClean="0"/>
          </a:p>
          <a:p>
            <a:pPr>
              <a:buFontTx/>
              <a:buChar char="-"/>
            </a:pPr>
            <a:endParaRPr lang="nl-NL"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overweging</a:t>
            </a:r>
            <a:endParaRPr lang="nl-NL" dirty="0"/>
          </a:p>
        </p:txBody>
      </p:sp>
      <p:sp>
        <p:nvSpPr>
          <p:cNvPr id="3" name="Tijdelijke aanduiding voor tekst 2"/>
          <p:cNvSpPr>
            <a:spLocks noGrp="1"/>
          </p:cNvSpPr>
          <p:nvPr>
            <p:ph type="body" sz="quarter" idx="12"/>
          </p:nvPr>
        </p:nvSpPr>
        <p:spPr/>
        <p:txBody>
          <a:bodyPr/>
          <a:lstStyle/>
          <a:p>
            <a:pPr marL="342900" indent="-342900">
              <a:buFontTx/>
              <a:buChar char="-"/>
            </a:pPr>
            <a:endParaRPr lang="nl-NL" dirty="0" smtClean="0"/>
          </a:p>
          <a:p>
            <a:pPr marL="342900" indent="-342900">
              <a:buFontTx/>
              <a:buChar char="-"/>
            </a:pPr>
            <a:endParaRPr lang="nl-NL" dirty="0" smtClean="0"/>
          </a:p>
          <a:p>
            <a:pPr marL="342900" indent="-342900">
              <a:buFontTx/>
              <a:buChar char="-"/>
            </a:pPr>
            <a:r>
              <a:rPr lang="nl-NL" dirty="0" smtClean="0"/>
              <a:t>Testbatterij </a:t>
            </a:r>
            <a:r>
              <a:rPr lang="nl-NL" dirty="0" err="1" smtClean="0"/>
              <a:t>biodexmeting</a:t>
            </a:r>
            <a:r>
              <a:rPr lang="nl-NL" dirty="0" smtClean="0"/>
              <a:t>, spronganalyse en dynamische stabiliteit als preventieve </a:t>
            </a:r>
            <a:r>
              <a:rPr lang="nl-NL" dirty="0" err="1" smtClean="0"/>
              <a:t>screening</a:t>
            </a:r>
            <a:r>
              <a:rPr lang="nl-NL" dirty="0" smtClean="0"/>
              <a:t>?                                                 </a:t>
            </a:r>
          </a:p>
          <a:p>
            <a:r>
              <a:rPr lang="nl-NL" dirty="0" smtClean="0"/>
              <a:t>                                                                      </a:t>
            </a:r>
            <a:endParaRPr lang="nl-NL" dirty="0"/>
          </a:p>
        </p:txBody>
      </p:sp>
      <p:pic>
        <p:nvPicPr>
          <p:cNvPr id="2050" name="Picture 2" descr="H:\Pictures\vkb presentatie\denker.jpg"/>
          <p:cNvPicPr>
            <a:picLocks noChangeAspect="1" noChangeArrowheads="1"/>
          </p:cNvPicPr>
          <p:nvPr/>
        </p:nvPicPr>
        <p:blipFill>
          <a:blip r:embed="rId4" cstate="print"/>
          <a:srcRect/>
          <a:stretch>
            <a:fillRect/>
          </a:stretch>
        </p:blipFill>
        <p:spPr bwMode="auto">
          <a:xfrm>
            <a:off x="4860032" y="1700808"/>
            <a:ext cx="3491880" cy="4149942"/>
          </a:xfrm>
          <a:prstGeom prst="rect">
            <a:avLst/>
          </a:prstGeom>
          <a:noFill/>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339752" y="3212976"/>
            <a:ext cx="4194995" cy="523220"/>
          </a:xfrm>
          <a:prstGeom prst="rect">
            <a:avLst/>
          </a:prstGeom>
          <a:noFill/>
        </p:spPr>
        <p:txBody>
          <a:bodyPr wrap="none" rtlCol="0">
            <a:spAutoFit/>
          </a:bodyPr>
          <a:lstStyle/>
          <a:p>
            <a:r>
              <a:rPr lang="nl-NL" sz="2800" b="1" dirty="0" smtClean="0"/>
              <a:t>Bedankt voor uw aandacht</a:t>
            </a:r>
            <a:endParaRPr lang="nl-NL" sz="2800" b="1"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2"/>
          </p:nvPr>
        </p:nvSpPr>
        <p:spPr>
          <a:xfrm>
            <a:off x="611560" y="3789040"/>
            <a:ext cx="7650408" cy="1596656"/>
          </a:xfrm>
        </p:spPr>
        <p:txBody>
          <a:bodyPr/>
          <a:lstStyle/>
          <a:p>
            <a:endParaRPr lang="nl-NL" dirty="0" smtClean="0"/>
          </a:p>
          <a:p>
            <a:pPr marL="342900" indent="-342900">
              <a:buFontTx/>
              <a:buChar char="-"/>
            </a:pPr>
            <a:r>
              <a:rPr lang="nl-NL" sz="1800" dirty="0" smtClean="0"/>
              <a:t>Eerste 12 maanden p.o. hoogst risico recidief</a:t>
            </a:r>
          </a:p>
          <a:p>
            <a:pPr marL="342900" indent="-342900">
              <a:buFontTx/>
              <a:buChar char="-"/>
            </a:pPr>
            <a:r>
              <a:rPr lang="nl-NL" sz="1800" dirty="0" smtClean="0"/>
              <a:t>12 maanden p.o. </a:t>
            </a:r>
            <a:r>
              <a:rPr lang="nl-NL" sz="1800" dirty="0"/>
              <a:t>k</a:t>
            </a:r>
            <a:r>
              <a:rPr lang="nl-NL" sz="1800" dirty="0" smtClean="0"/>
              <a:t>ans op recidief of ruptuur contralateraal gelijk</a:t>
            </a:r>
          </a:p>
          <a:p>
            <a:pPr marL="342900" indent="-342900">
              <a:buFontTx/>
              <a:buChar char="-"/>
            </a:pPr>
            <a:endParaRPr lang="nl-NL" dirty="0" smtClean="0"/>
          </a:p>
          <a:p>
            <a:r>
              <a:rPr lang="nl-NL" dirty="0" smtClean="0"/>
              <a:t>                                                                                   </a:t>
            </a:r>
          </a:p>
          <a:p>
            <a:r>
              <a:rPr lang="nl-NL" dirty="0" smtClean="0"/>
              <a:t>         </a:t>
            </a:r>
          </a:p>
        </p:txBody>
      </p:sp>
      <p:graphicFrame>
        <p:nvGraphicFramePr>
          <p:cNvPr id="5" name="Tabel 4"/>
          <p:cNvGraphicFramePr>
            <a:graphicFrameLocks noGrp="1"/>
          </p:cNvGraphicFramePr>
          <p:nvPr>
            <p:extLst>
              <p:ext uri="{D42A27DB-BD31-4B8C-83A1-F6EECF244321}">
                <p14:modId xmlns:p14="http://schemas.microsoft.com/office/powerpoint/2010/main" xmlns="" val="1079895441"/>
              </p:ext>
            </p:extLst>
          </p:nvPr>
        </p:nvGraphicFramePr>
        <p:xfrm>
          <a:off x="1259632" y="2492896"/>
          <a:ext cx="6096000" cy="1107440"/>
        </p:xfrm>
        <a:graphic>
          <a:graphicData uri="http://schemas.openxmlformats.org/drawingml/2006/table">
            <a:tbl>
              <a:tblPr firstRow="1" bandRow="1">
                <a:tableStyleId>{5C22544A-7EE6-4342-B048-85BDC9FD1C3A}</a:tableStyleId>
              </a:tblPr>
              <a:tblGrid>
                <a:gridCol w="2808312"/>
                <a:gridCol w="1656184"/>
                <a:gridCol w="1631504"/>
              </a:tblGrid>
              <a:tr h="365760">
                <a:tc>
                  <a:txBody>
                    <a:bodyPr/>
                    <a:lstStyle/>
                    <a:p>
                      <a:endParaRPr lang="nl-NL" dirty="0"/>
                    </a:p>
                  </a:txBody>
                  <a:tcPr/>
                </a:tc>
                <a:tc>
                  <a:txBody>
                    <a:bodyPr/>
                    <a:lstStyle/>
                    <a:p>
                      <a:r>
                        <a:rPr lang="nl-NL" dirty="0" smtClean="0"/>
                        <a:t>Relatief risico</a:t>
                      </a:r>
                      <a:endParaRPr lang="nl-NL" dirty="0"/>
                    </a:p>
                  </a:txBody>
                  <a:tcPr/>
                </a:tc>
                <a:tc>
                  <a:txBody>
                    <a:bodyPr/>
                    <a:lstStyle/>
                    <a:p>
                      <a:r>
                        <a:rPr lang="nl-NL" dirty="0" smtClean="0"/>
                        <a:t>95% B.I.</a:t>
                      </a:r>
                      <a:endParaRPr lang="nl-NL" dirty="0"/>
                    </a:p>
                  </a:txBody>
                  <a:tcPr/>
                </a:tc>
              </a:tr>
              <a:tr h="370840">
                <a:tc>
                  <a:txBody>
                    <a:bodyPr/>
                    <a:lstStyle/>
                    <a:p>
                      <a:r>
                        <a:rPr lang="nl-NL" dirty="0" smtClean="0"/>
                        <a:t>Eerste</a:t>
                      </a:r>
                      <a:r>
                        <a:rPr lang="nl-NL" baseline="0" dirty="0" smtClean="0"/>
                        <a:t> 12 maanden p.o.</a:t>
                      </a:r>
                      <a:endParaRPr lang="nl-NL" dirty="0"/>
                    </a:p>
                  </a:txBody>
                  <a:tcPr/>
                </a:tc>
                <a:tc>
                  <a:txBody>
                    <a:bodyPr/>
                    <a:lstStyle/>
                    <a:p>
                      <a:r>
                        <a:rPr lang="nl-NL" dirty="0" smtClean="0"/>
                        <a:t>11,3</a:t>
                      </a:r>
                      <a:endParaRPr lang="nl-NL" dirty="0"/>
                    </a:p>
                  </a:txBody>
                  <a:tcPr/>
                </a:tc>
                <a:tc>
                  <a:txBody>
                    <a:bodyPr/>
                    <a:lstStyle/>
                    <a:p>
                      <a:r>
                        <a:rPr lang="nl-NL" dirty="0" smtClean="0"/>
                        <a:t>4,0-31,9</a:t>
                      </a:r>
                      <a:endParaRPr lang="nl-NL" dirty="0"/>
                    </a:p>
                  </a:txBody>
                  <a:tcPr/>
                </a:tc>
              </a:tr>
              <a:tr h="370840">
                <a:tc>
                  <a:txBody>
                    <a:bodyPr/>
                    <a:lstStyle/>
                    <a:p>
                      <a:r>
                        <a:rPr lang="nl-NL" dirty="0" smtClean="0"/>
                        <a:t>Na 12 maanden p.o.</a:t>
                      </a:r>
                      <a:endParaRPr lang="nl-NL" dirty="0"/>
                    </a:p>
                  </a:txBody>
                  <a:tcPr/>
                </a:tc>
                <a:tc>
                  <a:txBody>
                    <a:bodyPr/>
                    <a:lstStyle/>
                    <a:p>
                      <a:r>
                        <a:rPr lang="nl-NL" dirty="0" smtClean="0"/>
                        <a:t>4,4</a:t>
                      </a:r>
                      <a:endParaRPr lang="nl-NL" dirty="0"/>
                    </a:p>
                  </a:txBody>
                  <a:tcPr/>
                </a:tc>
                <a:tc>
                  <a:txBody>
                    <a:bodyPr/>
                    <a:lstStyle/>
                    <a:p>
                      <a:r>
                        <a:rPr lang="nl-NL" dirty="0" smtClean="0"/>
                        <a:t>2,5-8,0</a:t>
                      </a:r>
                      <a:endParaRPr lang="nl-NL" dirty="0"/>
                    </a:p>
                  </a:txBody>
                  <a:tcPr/>
                </a:tc>
              </a:tr>
            </a:tbl>
          </a:graphicData>
        </a:graphic>
      </p:graphicFrame>
      <p:sp>
        <p:nvSpPr>
          <p:cNvPr id="11" name="Tekstvak 10"/>
          <p:cNvSpPr txBox="1"/>
          <p:nvPr/>
        </p:nvSpPr>
        <p:spPr>
          <a:xfrm>
            <a:off x="7308304" y="5733256"/>
            <a:ext cx="905516" cy="215444"/>
          </a:xfrm>
          <a:prstGeom prst="rect">
            <a:avLst/>
          </a:prstGeom>
          <a:noFill/>
        </p:spPr>
        <p:txBody>
          <a:bodyPr wrap="none" rtlCol="0">
            <a:spAutoFit/>
          </a:bodyPr>
          <a:lstStyle/>
          <a:p>
            <a:r>
              <a:rPr lang="nl-NL" sz="800" dirty="0" err="1" smtClean="0"/>
              <a:t>Swärd</a:t>
            </a:r>
            <a:r>
              <a:rPr lang="nl-NL" sz="800" dirty="0" smtClean="0"/>
              <a:t> et al. 2010</a:t>
            </a:r>
            <a:endParaRPr lang="nl-NL" sz="800" dirty="0"/>
          </a:p>
        </p:txBody>
      </p:sp>
      <p:sp>
        <p:nvSpPr>
          <p:cNvPr id="13" name="Titel 1"/>
          <p:cNvSpPr txBox="1">
            <a:spLocks/>
          </p:cNvSpPr>
          <p:nvPr/>
        </p:nvSpPr>
        <p:spPr>
          <a:xfrm>
            <a:off x="611560" y="1412776"/>
            <a:ext cx="8002800" cy="428628"/>
          </a:xfrm>
          <a:prstGeom prst="rect">
            <a:avLst/>
          </a:prstGeom>
        </p:spPr>
        <p:txBody>
          <a:bodyPr vert="horz" lIns="0" tIns="45720" rIns="0" bIns="45720" rtlCol="0" anchor="t" anchorCtr="0">
            <a:noAutofit/>
          </a:bodyPr>
          <a:lstStyle>
            <a:lvl1pPr algn="l" defTabSz="914400" rtl="0" eaLnBrk="1" latinLnBrk="0" hangingPunct="1">
              <a:spcBef>
                <a:spcPct val="0"/>
              </a:spcBef>
              <a:buNone/>
              <a:defRPr lang="nl-NL" sz="2400" kern="1200" cap="all" baseline="0">
                <a:solidFill>
                  <a:schemeClr val="tx2"/>
                </a:solidFill>
                <a:latin typeface="Arial Black" pitchFamily="34" charset="0"/>
                <a:ea typeface="+mj-ea"/>
                <a:cs typeface="+mj-cs"/>
              </a:defRPr>
            </a:lvl1pPr>
          </a:lstStyle>
          <a:p>
            <a:r>
              <a:rPr lang="nl-NL" dirty="0" smtClean="0"/>
              <a:t>inleiding</a:t>
            </a:r>
            <a:endParaRPr lang="nl-NL" dirty="0"/>
          </a:p>
        </p:txBody>
      </p:sp>
      <p:sp>
        <p:nvSpPr>
          <p:cNvPr id="14" name="Tijdelijke aanduiding voor tekst 3"/>
          <p:cNvSpPr>
            <a:spLocks noGrp="1"/>
          </p:cNvSpPr>
          <p:nvPr>
            <p:ph type="body" sz="quarter" idx="13"/>
          </p:nvPr>
        </p:nvSpPr>
        <p:spPr>
          <a:xfrm>
            <a:off x="594000" y="1785939"/>
            <a:ext cx="8001000" cy="302400"/>
          </a:xfrm>
        </p:spPr>
        <p:txBody>
          <a:bodyPr/>
          <a:lstStyle/>
          <a:p>
            <a:r>
              <a:rPr lang="nl-NL" dirty="0" smtClean="0"/>
              <a:t>Incidentie recidief of ruptuur contralateraal</a:t>
            </a:r>
            <a:endParaRPr lang="nl-NL"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340768"/>
            <a:ext cx="8002800" cy="428628"/>
          </a:xfrm>
        </p:spPr>
        <p:txBody>
          <a:bodyPr/>
          <a:lstStyle/>
          <a:p>
            <a:r>
              <a:rPr lang="nl-NL" dirty="0" smtClean="0"/>
              <a:t>Risicofactoren</a:t>
            </a:r>
            <a:endParaRPr lang="nl-NL" dirty="0"/>
          </a:p>
        </p:txBody>
      </p:sp>
      <p:sp>
        <p:nvSpPr>
          <p:cNvPr id="8" name="Tekstvak 7"/>
          <p:cNvSpPr txBox="1"/>
          <p:nvPr/>
        </p:nvSpPr>
        <p:spPr>
          <a:xfrm>
            <a:off x="2895600" y="3048000"/>
            <a:ext cx="184666" cy="369332"/>
          </a:xfrm>
          <a:prstGeom prst="rect">
            <a:avLst/>
          </a:prstGeom>
          <a:noFill/>
        </p:spPr>
        <p:txBody>
          <a:bodyPr wrap="none" rtlCol="0">
            <a:spAutoFit/>
          </a:bodyPr>
          <a:lstStyle/>
          <a:p>
            <a:endParaRPr lang="nl-NL" dirty="0"/>
          </a:p>
        </p:txBody>
      </p:sp>
      <p:sp>
        <p:nvSpPr>
          <p:cNvPr id="16" name="Tekstvak 15"/>
          <p:cNvSpPr txBox="1"/>
          <p:nvPr/>
        </p:nvSpPr>
        <p:spPr>
          <a:xfrm>
            <a:off x="3995936" y="1700808"/>
            <a:ext cx="2362200" cy="369332"/>
          </a:xfrm>
          <a:prstGeom prst="rect">
            <a:avLst/>
          </a:prstGeom>
          <a:noFill/>
        </p:spPr>
        <p:txBody>
          <a:bodyPr wrap="square" rtlCol="0">
            <a:spAutoFit/>
          </a:bodyPr>
          <a:lstStyle/>
          <a:p>
            <a:r>
              <a:rPr lang="nl-NL" dirty="0" err="1" smtClean="0">
                <a:ln>
                  <a:solidFill>
                    <a:schemeClr val="bg1"/>
                  </a:solidFill>
                </a:ln>
              </a:rPr>
              <a:t>Omgevings</a:t>
            </a:r>
            <a:r>
              <a:rPr lang="nl-NL" dirty="0" smtClean="0">
                <a:ln>
                  <a:solidFill>
                    <a:schemeClr val="bg1"/>
                  </a:solidFill>
                </a:ln>
              </a:rPr>
              <a:t> factoren</a:t>
            </a:r>
            <a:endParaRPr lang="nl-NL" dirty="0">
              <a:ln>
                <a:solidFill>
                  <a:schemeClr val="bg1"/>
                </a:solidFill>
              </a:ln>
            </a:endParaRPr>
          </a:p>
        </p:txBody>
      </p:sp>
      <p:sp>
        <p:nvSpPr>
          <p:cNvPr id="19" name="Rectangle 3"/>
          <p:cNvSpPr>
            <a:spLocks/>
          </p:cNvSpPr>
          <p:nvPr/>
        </p:nvSpPr>
        <p:spPr bwMode="auto">
          <a:xfrm>
            <a:off x="10693400" y="8845550"/>
            <a:ext cx="2387600" cy="863600"/>
          </a:xfrm>
          <a:prstGeom prst="rect">
            <a:avLst/>
          </a:prstGeom>
          <a:noFill/>
          <a:ln w="12700">
            <a:noFill/>
            <a:miter lim="800000"/>
            <a:headEnd/>
            <a:tailEnd/>
          </a:ln>
        </p:spPr>
        <p:txBody>
          <a:bodyPr lIns="0" tIns="0" rIns="0" bIns="0" anchor="ctr">
            <a:prstTxWarp prst="textNoShape">
              <a:avLst/>
            </a:prstTxWarp>
          </a:bodyPr>
          <a:lstStyle/>
          <a:p>
            <a:r>
              <a:rPr lang="en-US" sz="1200" dirty="0">
                <a:solidFill>
                  <a:schemeClr val="tx1"/>
                </a:solidFill>
                <a:ea typeface="Futura Condensed" charset="0"/>
                <a:cs typeface="Futura Condensed" charset="0"/>
              </a:rPr>
              <a:t>(Powell 2000, </a:t>
            </a:r>
            <a:r>
              <a:rPr lang="en-US" sz="1200" dirty="0" err="1">
                <a:solidFill>
                  <a:schemeClr val="tx1"/>
                </a:solidFill>
                <a:ea typeface="Futura Condensed" charset="0"/>
                <a:cs typeface="Futura Condensed" charset="0"/>
              </a:rPr>
              <a:t>Faude</a:t>
            </a:r>
            <a:r>
              <a:rPr lang="en-US" sz="1200" dirty="0">
                <a:solidFill>
                  <a:schemeClr val="tx1"/>
                </a:solidFill>
                <a:ea typeface="Futura Condensed" charset="0"/>
                <a:cs typeface="Futura Condensed" charset="0"/>
              </a:rPr>
              <a:t> et al. 2006, </a:t>
            </a:r>
            <a:r>
              <a:rPr lang="en-US" sz="1200" dirty="0" err="1">
                <a:solidFill>
                  <a:schemeClr val="tx1"/>
                </a:solidFill>
                <a:ea typeface="Futura Condensed" charset="0"/>
                <a:cs typeface="Futura Condensed" charset="0"/>
              </a:rPr>
              <a:t>Alentorn-Geli</a:t>
            </a:r>
            <a:r>
              <a:rPr lang="en-US" sz="1200" dirty="0">
                <a:solidFill>
                  <a:schemeClr val="tx1"/>
                </a:solidFill>
                <a:ea typeface="Futura Condensed" charset="0"/>
                <a:cs typeface="Futura Condensed" charset="0"/>
              </a:rPr>
              <a:t> 2009,  Fuller 2007, </a:t>
            </a:r>
            <a:r>
              <a:rPr lang="en-US" sz="1200" dirty="0" err="1">
                <a:solidFill>
                  <a:schemeClr val="tx1"/>
                </a:solidFill>
                <a:ea typeface="Futura Condensed" charset="0"/>
                <a:cs typeface="Futura Condensed" charset="0"/>
              </a:rPr>
              <a:t>Mihata</a:t>
            </a:r>
            <a:r>
              <a:rPr lang="en-US" sz="1200" dirty="0">
                <a:solidFill>
                  <a:schemeClr val="tx1"/>
                </a:solidFill>
                <a:ea typeface="Futura Condensed" charset="0"/>
                <a:cs typeface="Futura Condensed" charset="0"/>
              </a:rPr>
              <a:t> 2006, </a:t>
            </a:r>
            <a:r>
              <a:rPr lang="en-US" sz="1200" dirty="0" err="1">
                <a:solidFill>
                  <a:schemeClr val="tx1"/>
                </a:solidFill>
                <a:ea typeface="Futura Condensed" charset="0"/>
                <a:cs typeface="Futura Condensed" charset="0"/>
              </a:rPr>
              <a:t>Haglund</a:t>
            </a:r>
            <a:r>
              <a:rPr lang="en-US" sz="1200" dirty="0">
                <a:solidFill>
                  <a:schemeClr val="tx1"/>
                </a:solidFill>
                <a:ea typeface="Futura Condensed" charset="0"/>
                <a:cs typeface="Futura Condensed" charset="0"/>
              </a:rPr>
              <a:t> 2000, </a:t>
            </a:r>
            <a:r>
              <a:rPr lang="en-US" sz="1200" dirty="0" err="1">
                <a:solidFill>
                  <a:schemeClr val="tx1"/>
                </a:solidFill>
                <a:ea typeface="Futura Condensed" charset="0"/>
                <a:cs typeface="Futura Condensed" charset="0"/>
              </a:rPr>
              <a:t>Mountcastle</a:t>
            </a:r>
            <a:r>
              <a:rPr lang="en-US" sz="1200" dirty="0">
                <a:solidFill>
                  <a:schemeClr val="tx1"/>
                </a:solidFill>
                <a:ea typeface="Futura Condensed" charset="0"/>
                <a:cs typeface="Futura Condensed" charset="0"/>
              </a:rPr>
              <a:t> 2007, Hewett 2006, Walden 2011, Fleming 2001, </a:t>
            </a:r>
            <a:r>
              <a:rPr lang="en-US" sz="1200" dirty="0" err="1">
                <a:solidFill>
                  <a:schemeClr val="tx1"/>
                </a:solidFill>
                <a:ea typeface="Futura Condensed" charset="0"/>
                <a:cs typeface="Futura Condensed" charset="0"/>
              </a:rPr>
              <a:t>Brophy</a:t>
            </a:r>
            <a:r>
              <a:rPr lang="en-US" sz="1200" dirty="0">
                <a:solidFill>
                  <a:schemeClr val="tx1"/>
                </a:solidFill>
                <a:ea typeface="Futura Condensed" charset="0"/>
                <a:cs typeface="Futura Condensed" charset="0"/>
              </a:rPr>
              <a:t> 2010)</a:t>
            </a:r>
          </a:p>
        </p:txBody>
      </p:sp>
      <p:pic>
        <p:nvPicPr>
          <p:cNvPr id="29" name="Afbeelding 28" descr="vlaar.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47864" y="1628800"/>
            <a:ext cx="4104456" cy="4651717"/>
          </a:xfrm>
          <a:prstGeom prst="rect">
            <a:avLst/>
          </a:prstGeom>
        </p:spPr>
      </p:pic>
      <p:sp>
        <p:nvSpPr>
          <p:cNvPr id="42" name="Tekstvak 41"/>
          <p:cNvSpPr txBox="1"/>
          <p:nvPr/>
        </p:nvSpPr>
        <p:spPr>
          <a:xfrm>
            <a:off x="3347864" y="5157192"/>
            <a:ext cx="1867619" cy="338554"/>
          </a:xfrm>
          <a:prstGeom prst="rect">
            <a:avLst/>
          </a:prstGeom>
          <a:noFill/>
        </p:spPr>
        <p:txBody>
          <a:bodyPr wrap="none" rtlCol="0">
            <a:spAutoFit/>
          </a:bodyPr>
          <a:lstStyle/>
          <a:p>
            <a:r>
              <a:rPr lang="nl-NL" sz="1600" b="1" dirty="0" smtClean="0">
                <a:solidFill>
                  <a:schemeClr val="tx2"/>
                </a:solidFill>
              </a:rPr>
              <a:t>Vrouwelijk geslacht</a:t>
            </a:r>
            <a:endParaRPr lang="nl-NL" sz="1600" b="1" dirty="0">
              <a:solidFill>
                <a:schemeClr val="tx2"/>
              </a:solidFill>
            </a:endParaRPr>
          </a:p>
        </p:txBody>
      </p:sp>
      <p:sp>
        <p:nvSpPr>
          <p:cNvPr id="44" name="Tekstvak 43"/>
          <p:cNvSpPr txBox="1"/>
          <p:nvPr/>
        </p:nvSpPr>
        <p:spPr>
          <a:xfrm>
            <a:off x="3635896" y="2636912"/>
            <a:ext cx="781985" cy="338554"/>
          </a:xfrm>
          <a:prstGeom prst="rect">
            <a:avLst/>
          </a:prstGeom>
          <a:noFill/>
        </p:spPr>
        <p:txBody>
          <a:bodyPr wrap="none" rtlCol="0">
            <a:spAutoFit/>
          </a:bodyPr>
          <a:lstStyle/>
          <a:p>
            <a:r>
              <a:rPr lang="nl-NL" sz="1600" b="1" dirty="0" smtClean="0">
                <a:solidFill>
                  <a:schemeClr val="tx2"/>
                </a:solidFill>
              </a:rPr>
              <a:t>Niveau</a:t>
            </a:r>
            <a:endParaRPr lang="nl-NL" sz="1600" b="1" dirty="0">
              <a:solidFill>
                <a:schemeClr val="tx2"/>
              </a:solidFill>
            </a:endParaRPr>
          </a:p>
        </p:txBody>
      </p:sp>
      <p:sp>
        <p:nvSpPr>
          <p:cNvPr id="45" name="Tekstvak 44"/>
          <p:cNvSpPr txBox="1"/>
          <p:nvPr/>
        </p:nvSpPr>
        <p:spPr>
          <a:xfrm>
            <a:off x="3275856" y="2060848"/>
            <a:ext cx="2079315" cy="338554"/>
          </a:xfrm>
          <a:prstGeom prst="rect">
            <a:avLst/>
          </a:prstGeom>
          <a:noFill/>
        </p:spPr>
        <p:txBody>
          <a:bodyPr wrap="none" rtlCol="0">
            <a:spAutoFit/>
          </a:bodyPr>
          <a:lstStyle/>
          <a:p>
            <a:r>
              <a:rPr lang="nl-NL" sz="1600" b="1" dirty="0" smtClean="0">
                <a:solidFill>
                  <a:schemeClr val="tx2"/>
                </a:solidFill>
              </a:rPr>
              <a:t>Anatomische factoren</a:t>
            </a:r>
            <a:endParaRPr lang="nl-NL" sz="1600" b="1" dirty="0">
              <a:solidFill>
                <a:schemeClr val="tx2"/>
              </a:solidFill>
            </a:endParaRPr>
          </a:p>
        </p:txBody>
      </p:sp>
      <p:sp>
        <p:nvSpPr>
          <p:cNvPr id="46" name="Tekstvak 45"/>
          <p:cNvSpPr txBox="1"/>
          <p:nvPr/>
        </p:nvSpPr>
        <p:spPr>
          <a:xfrm>
            <a:off x="3491880" y="3501008"/>
            <a:ext cx="533720" cy="338554"/>
          </a:xfrm>
          <a:prstGeom prst="rect">
            <a:avLst/>
          </a:prstGeom>
          <a:noFill/>
        </p:spPr>
        <p:txBody>
          <a:bodyPr wrap="none" rtlCol="0">
            <a:spAutoFit/>
          </a:bodyPr>
          <a:lstStyle/>
          <a:p>
            <a:r>
              <a:rPr lang="nl-NL" sz="1600" b="1" dirty="0" smtClean="0">
                <a:solidFill>
                  <a:schemeClr val="tx2"/>
                </a:solidFill>
              </a:rPr>
              <a:t>BMI</a:t>
            </a:r>
            <a:endParaRPr lang="nl-NL" sz="1600" b="1" dirty="0">
              <a:solidFill>
                <a:schemeClr val="tx2"/>
              </a:solidFill>
            </a:endParaRPr>
          </a:p>
        </p:txBody>
      </p:sp>
      <p:sp>
        <p:nvSpPr>
          <p:cNvPr id="47" name="Tekstvak 46"/>
          <p:cNvSpPr txBox="1"/>
          <p:nvPr/>
        </p:nvSpPr>
        <p:spPr>
          <a:xfrm>
            <a:off x="6300192" y="3140968"/>
            <a:ext cx="1236236" cy="338554"/>
          </a:xfrm>
          <a:prstGeom prst="rect">
            <a:avLst/>
          </a:prstGeom>
          <a:noFill/>
        </p:spPr>
        <p:txBody>
          <a:bodyPr wrap="none" rtlCol="0">
            <a:spAutoFit/>
          </a:bodyPr>
          <a:lstStyle/>
          <a:p>
            <a:r>
              <a:rPr lang="nl-NL" sz="1600" b="1" dirty="0" smtClean="0">
                <a:solidFill>
                  <a:schemeClr val="tx2"/>
                </a:solidFill>
              </a:rPr>
              <a:t>Wedstrijden</a:t>
            </a:r>
            <a:endParaRPr lang="nl-NL" sz="1600" b="1" dirty="0">
              <a:solidFill>
                <a:schemeClr val="tx2"/>
              </a:solidFill>
            </a:endParaRPr>
          </a:p>
        </p:txBody>
      </p:sp>
      <p:sp>
        <p:nvSpPr>
          <p:cNvPr id="48" name="Tekstvak 47"/>
          <p:cNvSpPr txBox="1"/>
          <p:nvPr/>
        </p:nvSpPr>
        <p:spPr>
          <a:xfrm>
            <a:off x="4211960" y="1628800"/>
            <a:ext cx="2875106" cy="338554"/>
          </a:xfrm>
          <a:prstGeom prst="rect">
            <a:avLst/>
          </a:prstGeom>
          <a:noFill/>
        </p:spPr>
        <p:txBody>
          <a:bodyPr wrap="none" rtlCol="0">
            <a:spAutoFit/>
          </a:bodyPr>
          <a:lstStyle/>
          <a:p>
            <a:r>
              <a:rPr lang="nl-NL" sz="1600" b="1" dirty="0" smtClean="0">
                <a:solidFill>
                  <a:schemeClr val="tx2"/>
                </a:solidFill>
              </a:rPr>
              <a:t>Eerder doorgemaakt VKB letsel</a:t>
            </a:r>
            <a:endParaRPr lang="nl-NL" sz="1600" b="1" dirty="0">
              <a:solidFill>
                <a:schemeClr val="tx2"/>
              </a:solidFill>
            </a:endParaRPr>
          </a:p>
        </p:txBody>
      </p:sp>
      <p:sp>
        <p:nvSpPr>
          <p:cNvPr id="49" name="Tekstvak 48"/>
          <p:cNvSpPr txBox="1"/>
          <p:nvPr/>
        </p:nvSpPr>
        <p:spPr>
          <a:xfrm>
            <a:off x="6444208" y="3645024"/>
            <a:ext cx="821359" cy="338554"/>
          </a:xfrm>
          <a:prstGeom prst="rect">
            <a:avLst/>
          </a:prstGeom>
          <a:noFill/>
        </p:spPr>
        <p:txBody>
          <a:bodyPr wrap="none" rtlCol="0">
            <a:spAutoFit/>
          </a:bodyPr>
          <a:lstStyle/>
          <a:p>
            <a:r>
              <a:rPr lang="nl-NL" sz="1600" b="1" dirty="0" smtClean="0">
                <a:solidFill>
                  <a:schemeClr val="tx2"/>
                </a:solidFill>
              </a:rPr>
              <a:t>Leeftijd</a:t>
            </a:r>
            <a:endParaRPr lang="nl-NL" sz="1600" b="1" dirty="0">
              <a:solidFill>
                <a:schemeClr val="tx2"/>
              </a:solidFill>
            </a:endParaRPr>
          </a:p>
        </p:txBody>
      </p:sp>
      <p:sp>
        <p:nvSpPr>
          <p:cNvPr id="50" name="Tekstvak 49"/>
          <p:cNvSpPr txBox="1"/>
          <p:nvPr/>
        </p:nvSpPr>
        <p:spPr>
          <a:xfrm>
            <a:off x="5796136" y="2204864"/>
            <a:ext cx="1728057" cy="338554"/>
          </a:xfrm>
          <a:prstGeom prst="rect">
            <a:avLst/>
          </a:prstGeom>
          <a:noFill/>
        </p:spPr>
        <p:txBody>
          <a:bodyPr wrap="none" rtlCol="0">
            <a:spAutoFit/>
          </a:bodyPr>
          <a:lstStyle/>
          <a:p>
            <a:r>
              <a:rPr lang="nl-NL" sz="1600" b="1" dirty="0" smtClean="0">
                <a:solidFill>
                  <a:schemeClr val="tx2"/>
                </a:solidFill>
              </a:rPr>
              <a:t>Menstruele cyclus</a:t>
            </a:r>
            <a:endParaRPr lang="nl-NL" sz="1600" b="1" dirty="0">
              <a:solidFill>
                <a:schemeClr val="tx2"/>
              </a:solidFill>
            </a:endParaRPr>
          </a:p>
        </p:txBody>
      </p:sp>
      <p:sp>
        <p:nvSpPr>
          <p:cNvPr id="51" name="Tekstvak 50"/>
          <p:cNvSpPr txBox="1"/>
          <p:nvPr/>
        </p:nvSpPr>
        <p:spPr>
          <a:xfrm>
            <a:off x="3347864" y="5877272"/>
            <a:ext cx="4081766" cy="338554"/>
          </a:xfrm>
          <a:prstGeom prst="rect">
            <a:avLst/>
          </a:prstGeom>
          <a:noFill/>
        </p:spPr>
        <p:txBody>
          <a:bodyPr wrap="none" rtlCol="0">
            <a:spAutoFit/>
          </a:bodyPr>
          <a:lstStyle/>
          <a:p>
            <a:r>
              <a:rPr lang="nl-NL" sz="1600" b="1" u="sng" dirty="0" smtClean="0">
                <a:solidFill>
                  <a:schemeClr val="tx2"/>
                </a:solidFill>
              </a:rPr>
              <a:t>Biomechanische en neuromusculaire factoren</a:t>
            </a:r>
            <a:endParaRPr lang="nl-NL" sz="1600" b="1" u="sng" dirty="0">
              <a:solidFill>
                <a:schemeClr val="tx2"/>
              </a:solidFill>
            </a:endParaRP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5" presetClass="exit" presetSubtype="0" fill="hold" grpId="1" nodeType="clickEffect">
                                  <p:stCondLst>
                                    <p:cond delay="0"/>
                                  </p:stCondLst>
                                  <p:childTnLst>
                                    <p:animEffect transition="out" filter="fade">
                                      <p:cBhvr>
                                        <p:cTn id="26" dur="1000" accel="50000">
                                          <p:stCondLst>
                                            <p:cond delay="0"/>
                                          </p:stCondLst>
                                        </p:cTn>
                                        <p:tgtEl>
                                          <p:spTgt spid="51"/>
                                        </p:tgtEl>
                                      </p:cBhvr>
                                    </p:animEffect>
                                    <p:anim calcmode="lin" valueType="num">
                                      <p:cBhvr>
                                        <p:cTn id="27" dur="500" accel="50000">
                                          <p:stCondLst>
                                            <p:cond delay="0"/>
                                          </p:stCondLst>
                                        </p:cTn>
                                        <p:tgtEl>
                                          <p:spTgt spid="51"/>
                                        </p:tgtEl>
                                        <p:attrNameLst>
                                          <p:attrName>ppt_y</p:attrName>
                                        </p:attrNameLst>
                                      </p:cBhvr>
                                      <p:tavLst>
                                        <p:tav tm="0">
                                          <p:val>
                                            <p:strVal val="ppt_y"/>
                                          </p:val>
                                        </p:tav>
                                        <p:tav tm="100000">
                                          <p:val>
                                            <p:strVal val="ppt_y+.1"/>
                                          </p:val>
                                        </p:tav>
                                      </p:tavLst>
                                    </p:anim>
                                    <p:anim calcmode="lin" valueType="num">
                                      <p:cBhvr>
                                        <p:cTn id="28" dur="500" decel="50000">
                                          <p:stCondLst>
                                            <p:cond delay="500"/>
                                          </p:stCondLst>
                                        </p:cTn>
                                        <p:tgtEl>
                                          <p:spTgt spid="51"/>
                                        </p:tgtEl>
                                        <p:attrNameLst>
                                          <p:attrName>ppt_y</p:attrName>
                                        </p:attrNameLst>
                                      </p:cBhvr>
                                      <p:tavLst>
                                        <p:tav tm="0">
                                          <p:val>
                                            <p:strVal val="ppt_y"/>
                                          </p:val>
                                        </p:tav>
                                        <p:tav tm="100000">
                                          <p:val>
                                            <p:strVal val="ppt_y-.1"/>
                                          </p:val>
                                        </p:tav>
                                      </p:tavLst>
                                    </p:anim>
                                    <p:anim calcmode="lin" valueType="num">
                                      <p:cBhvr>
                                        <p:cTn id="29" dur="500" accel="50000">
                                          <p:stCondLst>
                                            <p:cond delay="500"/>
                                          </p:stCondLst>
                                        </p:cTn>
                                        <p:tgtEl>
                                          <p:spTgt spid="51"/>
                                        </p:tgtEl>
                                        <p:attrNameLst>
                                          <p:attrName>ppt_x</p:attrName>
                                        </p:attrNameLst>
                                      </p:cBhvr>
                                      <p:tavLst>
                                        <p:tav tm="0">
                                          <p:val>
                                            <p:strVal val="ppt_x"/>
                                          </p:val>
                                        </p:tav>
                                        <p:tav tm="100000">
                                          <p:val>
                                            <p:strVal val="ppt_x+.4"/>
                                          </p:val>
                                        </p:tav>
                                      </p:tavLst>
                                    </p:anim>
                                    <p:anim calcmode="lin" valueType="num">
                                      <p:cBhvr>
                                        <p:cTn id="30" dur="1000"/>
                                        <p:tgtEl>
                                          <p:spTgt spid="51"/>
                                        </p:tgtEl>
                                        <p:attrNameLst>
                                          <p:attrName>ppt_h</p:attrName>
                                        </p:attrNameLst>
                                      </p:cBhvr>
                                      <p:tavLst>
                                        <p:tav tm="0">
                                          <p:val>
                                            <p:strVal val="ppt_h"/>
                                          </p:val>
                                        </p:tav>
                                        <p:tav tm="100000">
                                          <p:val>
                                            <p:strVal val="ppt_h"/>
                                          </p:val>
                                        </p:tav>
                                      </p:tavLst>
                                    </p:anim>
                                    <p:anim calcmode="lin" valueType="num">
                                      <p:cBhvr>
                                        <p:cTn id="31" dur="500" accel="50000">
                                          <p:stCondLst>
                                            <p:cond delay="0"/>
                                          </p:stCondLst>
                                        </p:cTn>
                                        <p:tgtEl>
                                          <p:spTgt spid="51"/>
                                        </p:tgtEl>
                                        <p:attrNameLst>
                                          <p:attrName>ppt_w</p:attrName>
                                        </p:attrNameLst>
                                      </p:cBhvr>
                                      <p:tavLst>
                                        <p:tav tm="0">
                                          <p:val>
                                            <p:strVal val="ppt_w"/>
                                          </p:val>
                                        </p:tav>
                                        <p:tav tm="100000">
                                          <p:val>
                                            <p:strVal val="ppt_w*.05"/>
                                          </p:val>
                                        </p:tav>
                                      </p:tavLst>
                                    </p:anim>
                                    <p:anim calcmode="lin" valueType="num">
                                      <p:cBhvr>
                                        <p:cTn id="32" dur="500" decel="50000">
                                          <p:stCondLst>
                                            <p:cond delay="500"/>
                                          </p:stCondLst>
                                        </p:cTn>
                                        <p:tgtEl>
                                          <p:spTgt spid="51"/>
                                        </p:tgtEl>
                                        <p:attrNameLst>
                                          <p:attrName>ppt_w</p:attrName>
                                        </p:attrNameLst>
                                      </p:cBhvr>
                                      <p:tavLst>
                                        <p:tav tm="0">
                                          <p:val>
                                            <p:strVal val="ppt_w"/>
                                          </p:val>
                                        </p:tav>
                                        <p:tav tm="100000">
                                          <p:val>
                                            <p:strVal val="ppt_w/.05"/>
                                          </p:val>
                                        </p:tav>
                                      </p:tavLst>
                                    </p:anim>
                                    <p:anim calcmode="lin" valueType="num">
                                      <p:cBhvr>
                                        <p:cTn id="33" dur="500" accel="50000">
                                          <p:stCondLst>
                                            <p:cond delay="500"/>
                                          </p:stCondLst>
                                        </p:cTn>
                                        <p:tgtEl>
                                          <p:spTgt spid="51"/>
                                        </p:tgtEl>
                                        <p:attrNameLst>
                                          <p:attrName>style.rotation</p:attrName>
                                        </p:attrNameLst>
                                      </p:cBhvr>
                                      <p:tavLst>
                                        <p:tav tm="0">
                                          <p:val>
                                            <p:fltVal val="0"/>
                                          </p:val>
                                        </p:tav>
                                        <p:tav tm="100000">
                                          <p:val>
                                            <p:fltVal val="-90"/>
                                          </p:val>
                                        </p:tav>
                                      </p:tavLst>
                                    </p:anim>
                                    <p:set>
                                      <p:cBhvr>
                                        <p:cTn id="34" dur="1" fill="hold">
                                          <p:stCondLst>
                                            <p:cond delay="9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P spid="45" grpId="0"/>
      <p:bldP spid="46" grpId="0"/>
      <p:bldP spid="47" grpId="0"/>
      <p:bldP spid="48" grpId="0"/>
      <p:bldP spid="49" grpId="0"/>
      <p:bldP spid="50" grpId="0"/>
      <p:bldP spid="51" grpId="0"/>
      <p:bldP spid="5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Risicofactoren voor re-ruptuur</a:t>
            </a:r>
            <a:r>
              <a:rPr lang="nl-NL" dirty="0"/>
              <a:t> </a:t>
            </a:r>
            <a:r>
              <a:rPr lang="nl-NL" dirty="0" smtClean="0"/>
              <a:t>contralaterale ruptuur</a:t>
            </a:r>
            <a:endParaRPr lang="nl-NL" dirty="0"/>
          </a:p>
        </p:txBody>
      </p:sp>
      <p:sp>
        <p:nvSpPr>
          <p:cNvPr id="3" name="Tijdelijke aanduiding voor tekst 2"/>
          <p:cNvSpPr>
            <a:spLocks noGrp="1"/>
          </p:cNvSpPr>
          <p:nvPr>
            <p:ph type="body" sz="quarter" idx="12"/>
          </p:nvPr>
        </p:nvSpPr>
        <p:spPr>
          <a:xfrm>
            <a:off x="755576" y="2852936"/>
            <a:ext cx="8001000" cy="3510000"/>
          </a:xfrm>
        </p:spPr>
        <p:txBody>
          <a:bodyPr/>
          <a:lstStyle/>
          <a:p>
            <a:pPr marL="342900" indent="-342900">
              <a:buFontTx/>
              <a:buChar char="-"/>
            </a:pPr>
            <a:r>
              <a:rPr lang="nl-NL" dirty="0" smtClean="0"/>
              <a:t>Status na VKB reconstructie</a:t>
            </a:r>
          </a:p>
          <a:p>
            <a:pPr marL="342900" indent="-342900">
              <a:buFontTx/>
              <a:buChar char="-"/>
            </a:pPr>
            <a:r>
              <a:rPr lang="nl-NL" dirty="0" smtClean="0"/>
              <a:t>Niveau van sportactiviteit</a:t>
            </a:r>
          </a:p>
          <a:p>
            <a:pPr marL="342900" indent="-342900">
              <a:buFontTx/>
              <a:buChar char="-"/>
            </a:pPr>
            <a:r>
              <a:rPr lang="nl-NL" dirty="0" smtClean="0"/>
              <a:t>Leeftijd eerste keer VKB ruptuur.</a:t>
            </a:r>
          </a:p>
          <a:p>
            <a:pPr>
              <a:buFontTx/>
              <a:buChar char="-"/>
            </a:pPr>
            <a:endParaRPr lang="nl-NL" dirty="0" smtClean="0"/>
          </a:p>
        </p:txBody>
      </p:sp>
      <p:sp>
        <p:nvSpPr>
          <p:cNvPr id="5" name="Tekstvak 4"/>
          <p:cNvSpPr txBox="1"/>
          <p:nvPr/>
        </p:nvSpPr>
        <p:spPr>
          <a:xfrm>
            <a:off x="7308304" y="5661248"/>
            <a:ext cx="1425390" cy="338554"/>
          </a:xfrm>
          <a:prstGeom prst="rect">
            <a:avLst/>
          </a:prstGeom>
          <a:noFill/>
        </p:spPr>
        <p:txBody>
          <a:bodyPr wrap="none" rtlCol="0">
            <a:spAutoFit/>
          </a:bodyPr>
          <a:lstStyle/>
          <a:p>
            <a:r>
              <a:rPr lang="nl-NL" sz="800" dirty="0" err="1" smtClean="0"/>
              <a:t>Swärd</a:t>
            </a:r>
            <a:r>
              <a:rPr lang="nl-NL" sz="800" dirty="0" smtClean="0"/>
              <a:t> et al., 2010, </a:t>
            </a:r>
            <a:r>
              <a:rPr lang="nl-NL" sz="800" dirty="0" err="1" smtClean="0"/>
              <a:t>Pinczewski</a:t>
            </a:r>
            <a:endParaRPr lang="nl-NL" sz="800" dirty="0" smtClean="0"/>
          </a:p>
          <a:p>
            <a:r>
              <a:rPr lang="nl-NL" sz="800" dirty="0" smtClean="0"/>
              <a:t>et al., 2007</a:t>
            </a:r>
            <a:endParaRPr lang="nl-NL" sz="800"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Risicofactoren</a:t>
            </a:r>
          </a:p>
        </p:txBody>
      </p:sp>
      <p:sp>
        <p:nvSpPr>
          <p:cNvPr id="3" name="Tijdelijke aanduiding voor tekst 2"/>
          <p:cNvSpPr>
            <a:spLocks noGrp="1"/>
          </p:cNvSpPr>
          <p:nvPr>
            <p:ph type="body" sz="quarter" idx="13"/>
          </p:nvPr>
        </p:nvSpPr>
        <p:spPr/>
        <p:txBody>
          <a:bodyPr/>
          <a:lstStyle/>
          <a:p>
            <a:r>
              <a:rPr lang="nl-NL" dirty="0" smtClean="0"/>
              <a:t>Neuromusculaire factoren:</a:t>
            </a:r>
          </a:p>
          <a:p>
            <a:endParaRPr lang="nl-NL" dirty="0"/>
          </a:p>
        </p:txBody>
      </p:sp>
      <p:pic>
        <p:nvPicPr>
          <p:cNvPr id="6" name="groot13:59:44" descr="luchtduel.jpg"/>
          <p:cNvPicPr>
            <a:picLocks noGrp="1"/>
          </p:cNvPicPr>
          <p:nvPr>
            <p:ph type="pic" sz="quarter" idx="14"/>
          </p:nvPr>
        </p:nvPicPr>
        <p:blipFill>
          <a:blip r:embed="rId4" cstate="print"/>
          <a:srcRect l="11458" r="11458"/>
          <a:stretch>
            <a:fillRect/>
          </a:stretch>
        </p:blipFill>
        <p:spPr/>
      </p:pic>
      <p:sp>
        <p:nvSpPr>
          <p:cNvPr id="5" name="Tijdelijke aanduiding voor tekst 4"/>
          <p:cNvSpPr>
            <a:spLocks noGrp="1"/>
          </p:cNvSpPr>
          <p:nvPr>
            <p:ph type="body" sz="quarter" idx="12"/>
          </p:nvPr>
        </p:nvSpPr>
        <p:spPr>
          <a:xfrm>
            <a:off x="611560" y="2492896"/>
            <a:ext cx="3621600" cy="3510000"/>
          </a:xfrm>
        </p:spPr>
        <p:txBody>
          <a:bodyPr/>
          <a:lstStyle/>
          <a:p>
            <a:r>
              <a:rPr lang="nl-NL" dirty="0" smtClean="0"/>
              <a:t>Deficit in </a:t>
            </a:r>
            <a:r>
              <a:rPr lang="nl-NL" dirty="0" err="1" smtClean="0"/>
              <a:t>neuromusculaire</a:t>
            </a:r>
            <a:r>
              <a:rPr lang="nl-NL" dirty="0" smtClean="0"/>
              <a:t> controle geeft meer stress op de passieve structuren van het gewricht en verhoogd de kans op een VKB ruptuur</a:t>
            </a:r>
            <a:r>
              <a:rPr lang="nl-NL" b="0" dirty="0" smtClean="0"/>
              <a:t>.</a:t>
            </a:r>
          </a:p>
          <a:p>
            <a:r>
              <a:rPr lang="nl-NL" b="0" dirty="0" smtClean="0"/>
              <a:t> </a:t>
            </a:r>
            <a:endParaRPr lang="nl-NL" b="0"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2"/>
          </p:nvPr>
        </p:nvSpPr>
        <p:spPr/>
        <p:txBody>
          <a:bodyPr/>
          <a:lstStyle/>
          <a:p>
            <a:pPr marL="342900" indent="-342900">
              <a:buFontTx/>
              <a:buChar char="-"/>
            </a:pPr>
            <a:r>
              <a:rPr lang="nl-NL" dirty="0" smtClean="0"/>
              <a:t>dynamische </a:t>
            </a:r>
            <a:r>
              <a:rPr lang="nl-NL" dirty="0" err="1" smtClean="0"/>
              <a:t>knievalgus</a:t>
            </a:r>
            <a:r>
              <a:rPr lang="nl-NL" dirty="0" smtClean="0"/>
              <a:t> en verminderde neuromusculaire controle van de romp verhoogd het risico op een VKB-ruptuur bij gezonde vrouwen</a:t>
            </a:r>
          </a:p>
          <a:p>
            <a:pPr marL="342900" indent="-342900">
              <a:buFontTx/>
              <a:buChar char="-"/>
            </a:pPr>
            <a:r>
              <a:rPr lang="nl-NL" dirty="0" smtClean="0"/>
              <a:t>Dynamische </a:t>
            </a:r>
            <a:r>
              <a:rPr lang="nl-NL" dirty="0" err="1" smtClean="0"/>
              <a:t>knievalgus</a:t>
            </a:r>
            <a:r>
              <a:rPr lang="nl-NL" dirty="0" smtClean="0"/>
              <a:t> en een kleine </a:t>
            </a:r>
            <a:r>
              <a:rPr lang="nl-NL" dirty="0" err="1" smtClean="0"/>
              <a:t>knieflexiehoek</a:t>
            </a:r>
            <a:r>
              <a:rPr lang="nl-NL" dirty="0" smtClean="0"/>
              <a:t> bij het landen zijn voorspellende factoren voor een re-ruptuur bij het hervatten van sportactiviteiten na een reconstructie</a:t>
            </a:r>
          </a:p>
          <a:p>
            <a:endParaRPr lang="nl-NL" dirty="0" smtClean="0"/>
          </a:p>
        </p:txBody>
      </p:sp>
      <p:sp>
        <p:nvSpPr>
          <p:cNvPr id="5" name="Tijdelijke aanduiding voor tekst 4"/>
          <p:cNvSpPr>
            <a:spLocks noGrp="1"/>
          </p:cNvSpPr>
          <p:nvPr>
            <p:ph type="body" sz="quarter" idx="13"/>
          </p:nvPr>
        </p:nvSpPr>
        <p:spPr/>
        <p:txBody>
          <a:bodyPr/>
          <a:lstStyle/>
          <a:p>
            <a:r>
              <a:rPr lang="nl-NL" dirty="0" smtClean="0"/>
              <a:t>biomechanische </a:t>
            </a:r>
            <a:r>
              <a:rPr lang="nl-NL" dirty="0"/>
              <a:t>factoren:</a:t>
            </a:r>
          </a:p>
          <a:p>
            <a:endParaRPr lang="nl-NL" dirty="0"/>
          </a:p>
        </p:txBody>
      </p:sp>
      <p:sp>
        <p:nvSpPr>
          <p:cNvPr id="6" name="Tekstvak 5"/>
          <p:cNvSpPr txBox="1"/>
          <p:nvPr/>
        </p:nvSpPr>
        <p:spPr>
          <a:xfrm>
            <a:off x="6804248" y="5589240"/>
            <a:ext cx="1903085" cy="338554"/>
          </a:xfrm>
          <a:prstGeom prst="rect">
            <a:avLst/>
          </a:prstGeom>
          <a:noFill/>
        </p:spPr>
        <p:txBody>
          <a:bodyPr wrap="none" rtlCol="0">
            <a:spAutoFit/>
          </a:bodyPr>
          <a:lstStyle/>
          <a:p>
            <a:r>
              <a:rPr lang="nl-NL" sz="800" dirty="0" err="1" smtClean="0"/>
              <a:t>Zazulak</a:t>
            </a:r>
            <a:r>
              <a:rPr lang="nl-NL" sz="800" dirty="0" smtClean="0"/>
              <a:t> et al., 2007, </a:t>
            </a:r>
            <a:r>
              <a:rPr lang="nl-NL" sz="800" dirty="0" err="1" smtClean="0"/>
              <a:t>Paterno</a:t>
            </a:r>
            <a:r>
              <a:rPr lang="nl-NL" sz="800" dirty="0" smtClean="0"/>
              <a:t> et al., 2010,</a:t>
            </a:r>
          </a:p>
          <a:p>
            <a:r>
              <a:rPr lang="nl-NL" sz="800" dirty="0" err="1" smtClean="0"/>
              <a:t>Sugimoto</a:t>
            </a:r>
            <a:r>
              <a:rPr lang="nl-NL" sz="800" dirty="0" smtClean="0"/>
              <a:t> et al., 2015, </a:t>
            </a:r>
            <a:r>
              <a:rPr lang="nl-NL" sz="800" dirty="0" err="1" smtClean="0"/>
              <a:t>Hewett</a:t>
            </a:r>
            <a:r>
              <a:rPr lang="nl-NL" sz="800" dirty="0" smtClean="0"/>
              <a:t> et al., 2005</a:t>
            </a:r>
            <a:endParaRPr lang="nl-NL" sz="800" dirty="0"/>
          </a:p>
        </p:txBody>
      </p:sp>
      <p:sp>
        <p:nvSpPr>
          <p:cNvPr id="7" name="Titel 1"/>
          <p:cNvSpPr txBox="1">
            <a:spLocks/>
          </p:cNvSpPr>
          <p:nvPr/>
        </p:nvSpPr>
        <p:spPr>
          <a:xfrm>
            <a:off x="611560" y="1340768"/>
            <a:ext cx="8002800" cy="428628"/>
          </a:xfrm>
          <a:prstGeom prst="rect">
            <a:avLst/>
          </a:prstGeom>
        </p:spPr>
        <p:txBody>
          <a:bodyPr vert="horz" lIns="0" tIns="45720" rIns="0" bIns="45720" rtlCol="0" anchor="t" anchorCtr="0">
            <a:noAutofit/>
          </a:bodyPr>
          <a:lstStyle>
            <a:lvl1pPr algn="l" defTabSz="914400" rtl="0" eaLnBrk="1" latinLnBrk="0" hangingPunct="1">
              <a:spcBef>
                <a:spcPct val="0"/>
              </a:spcBef>
              <a:buNone/>
              <a:defRPr lang="nl-NL" sz="2400" kern="1200" cap="all" baseline="0">
                <a:solidFill>
                  <a:schemeClr val="tx2"/>
                </a:solidFill>
                <a:latin typeface="Arial Black" pitchFamily="34" charset="0"/>
                <a:ea typeface="+mj-ea"/>
                <a:cs typeface="+mj-cs"/>
              </a:defRPr>
            </a:lvl1pPr>
          </a:lstStyle>
          <a:p>
            <a:r>
              <a:rPr lang="nl-NL" dirty="0" smtClean="0"/>
              <a:t>Risicofactoren</a:t>
            </a:r>
            <a:endParaRPr lang="nl-NL" dirty="0"/>
          </a:p>
        </p:txBody>
      </p:sp>
    </p:spTree>
    <p:custDataLst>
      <p:tags r:id="rId1"/>
    </p:custDataLst>
    <p:extLst>
      <p:ext uri="{BB962C8B-B14F-4D97-AF65-F5344CB8AC3E}">
        <p14:creationId xmlns:p14="http://schemas.microsoft.com/office/powerpoint/2010/main" xmlns="" val="216155952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samenvattend</a:t>
            </a:r>
            <a:endParaRPr lang="nl-NL" dirty="0"/>
          </a:p>
        </p:txBody>
      </p:sp>
      <p:sp>
        <p:nvSpPr>
          <p:cNvPr id="3" name="Tijdelijke aanduiding voor tekst 2"/>
          <p:cNvSpPr>
            <a:spLocks noGrp="1"/>
          </p:cNvSpPr>
          <p:nvPr>
            <p:ph type="body" sz="quarter" idx="12"/>
          </p:nvPr>
        </p:nvSpPr>
        <p:spPr/>
        <p:txBody>
          <a:bodyPr/>
          <a:lstStyle/>
          <a:p>
            <a:endParaRPr lang="nl-NL" dirty="0" smtClean="0"/>
          </a:p>
          <a:p>
            <a:r>
              <a:rPr lang="nl-NL" dirty="0" smtClean="0"/>
              <a:t>De beïnvloedbare risicofactoren zijn voornamelijk gebaseerd op aspecten vanuit de biomechanische en </a:t>
            </a:r>
            <a:r>
              <a:rPr lang="nl-NL" dirty="0" err="1" smtClean="0"/>
              <a:t>neuromusculaire</a:t>
            </a:r>
            <a:r>
              <a:rPr lang="nl-NL" dirty="0" smtClean="0"/>
              <a:t> factoren.</a:t>
            </a:r>
          </a:p>
          <a:p>
            <a:endParaRPr lang="nl-NL" dirty="0" smtClean="0"/>
          </a:p>
        </p:txBody>
      </p:sp>
      <p:sp>
        <p:nvSpPr>
          <p:cNvPr id="5" name="Tijdelijke aanduiding voor tekst 4"/>
          <p:cNvSpPr>
            <a:spLocks noGrp="1"/>
          </p:cNvSpPr>
          <p:nvPr>
            <p:ph type="body" sz="quarter" idx="13"/>
          </p:nvPr>
        </p:nvSpPr>
        <p:spPr/>
        <p:txBody>
          <a:bodyPr/>
          <a:lstStyle/>
          <a:p>
            <a:endParaRPr lang="nl-NL"/>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ERK" val="KNVB Corporate"/>
</p:tagLst>
</file>

<file path=ppt/tags/tag10.xml><?xml version="1.0" encoding="utf-8"?>
<p:tagLst xmlns:a="http://schemas.openxmlformats.org/drawingml/2006/main" xmlns:r="http://schemas.openxmlformats.org/officeDocument/2006/relationships" xmlns:p="http://schemas.openxmlformats.org/presentationml/2006/main">
  <p:tag name="MERK" val="Nederlands elftal"/>
</p:tagLst>
</file>

<file path=ppt/tags/tag11.xml><?xml version="1.0" encoding="utf-8"?>
<p:tagLst xmlns:a="http://schemas.openxmlformats.org/drawingml/2006/main" xmlns:r="http://schemas.openxmlformats.org/officeDocument/2006/relationships" xmlns:p="http://schemas.openxmlformats.org/presentationml/2006/main">
  <p:tag name="MERK" val="Nederlands elftal"/>
</p:tagLst>
</file>

<file path=ppt/tags/tag12.xml><?xml version="1.0" encoding="utf-8"?>
<p:tagLst xmlns:a="http://schemas.openxmlformats.org/drawingml/2006/main" xmlns:r="http://schemas.openxmlformats.org/officeDocument/2006/relationships" xmlns:p="http://schemas.openxmlformats.org/presentationml/2006/main">
  <p:tag name="MERK" val="Nederlands elftal"/>
</p:tagLst>
</file>

<file path=ppt/tags/tag13.xml><?xml version="1.0" encoding="utf-8"?>
<p:tagLst xmlns:a="http://schemas.openxmlformats.org/drawingml/2006/main" xmlns:r="http://schemas.openxmlformats.org/officeDocument/2006/relationships" xmlns:p="http://schemas.openxmlformats.org/presentationml/2006/main">
  <p:tag name="MERK" val="Nederlands elftal"/>
</p:tagLst>
</file>

<file path=ppt/tags/tag14.xml><?xml version="1.0" encoding="utf-8"?>
<p:tagLst xmlns:a="http://schemas.openxmlformats.org/drawingml/2006/main" xmlns:r="http://schemas.openxmlformats.org/officeDocument/2006/relationships" xmlns:p="http://schemas.openxmlformats.org/presentationml/2006/main">
  <p:tag name="MERK" val="Nederlands elftal"/>
</p:tagLst>
</file>

<file path=ppt/tags/tag15.xml><?xml version="1.0" encoding="utf-8"?>
<p:tagLst xmlns:a="http://schemas.openxmlformats.org/drawingml/2006/main" xmlns:r="http://schemas.openxmlformats.org/officeDocument/2006/relationships" xmlns:p="http://schemas.openxmlformats.org/presentationml/2006/main">
  <p:tag name="MERK" val="Nederlands elftal"/>
</p:tagLst>
</file>

<file path=ppt/tags/tag16.xml><?xml version="1.0" encoding="utf-8"?>
<p:tagLst xmlns:a="http://schemas.openxmlformats.org/drawingml/2006/main" xmlns:r="http://schemas.openxmlformats.org/officeDocument/2006/relationships" xmlns:p="http://schemas.openxmlformats.org/presentationml/2006/main">
  <p:tag name="MERK" val="Nederlands elftal"/>
</p:tagLst>
</file>

<file path=ppt/tags/tag17.xml><?xml version="1.0" encoding="utf-8"?>
<p:tagLst xmlns:a="http://schemas.openxmlformats.org/drawingml/2006/main" xmlns:r="http://schemas.openxmlformats.org/officeDocument/2006/relationships" xmlns:p="http://schemas.openxmlformats.org/presentationml/2006/main">
  <p:tag name="MERK" val="Nederlands elftal"/>
</p:tagLst>
</file>

<file path=ppt/tags/tag18.xml><?xml version="1.0" encoding="utf-8"?>
<p:tagLst xmlns:a="http://schemas.openxmlformats.org/drawingml/2006/main" xmlns:r="http://schemas.openxmlformats.org/officeDocument/2006/relationships" xmlns:p="http://schemas.openxmlformats.org/presentationml/2006/main">
  <p:tag name="MERK" val="Nederlands elftal"/>
</p:tagLst>
</file>

<file path=ppt/tags/tag19.xml><?xml version="1.0" encoding="utf-8"?>
<p:tagLst xmlns:a="http://schemas.openxmlformats.org/drawingml/2006/main" xmlns:r="http://schemas.openxmlformats.org/officeDocument/2006/relationships" xmlns:p="http://schemas.openxmlformats.org/presentationml/2006/main">
  <p:tag name="MERK" val="Nederlands elftal"/>
</p:tagLst>
</file>

<file path=ppt/tags/tag2.xml><?xml version="1.0" encoding="utf-8"?>
<p:tagLst xmlns:a="http://schemas.openxmlformats.org/drawingml/2006/main" xmlns:r="http://schemas.openxmlformats.org/officeDocument/2006/relationships" xmlns:p="http://schemas.openxmlformats.org/presentationml/2006/main">
  <p:tag name="MERK" val="Nederlands elftal"/>
</p:tagLst>
</file>

<file path=ppt/tags/tag20.xml><?xml version="1.0" encoding="utf-8"?>
<p:tagLst xmlns:a="http://schemas.openxmlformats.org/drawingml/2006/main" xmlns:r="http://schemas.openxmlformats.org/officeDocument/2006/relationships" xmlns:p="http://schemas.openxmlformats.org/presentationml/2006/main">
  <p:tag name="MERK" val="Nederlands elftal"/>
</p:tagLst>
</file>

<file path=ppt/tags/tag21.xml><?xml version="1.0" encoding="utf-8"?>
<p:tagLst xmlns:a="http://schemas.openxmlformats.org/drawingml/2006/main" xmlns:r="http://schemas.openxmlformats.org/officeDocument/2006/relationships" xmlns:p="http://schemas.openxmlformats.org/presentationml/2006/main">
  <p:tag name="MERK" val="Nederlands elftal"/>
</p:tagLst>
</file>

<file path=ppt/tags/tag22.xml><?xml version="1.0" encoding="utf-8"?>
<p:tagLst xmlns:a="http://schemas.openxmlformats.org/drawingml/2006/main" xmlns:r="http://schemas.openxmlformats.org/officeDocument/2006/relationships" xmlns:p="http://schemas.openxmlformats.org/presentationml/2006/main">
  <p:tag name="MERK" val="Nederlands elftal"/>
</p:tagLst>
</file>

<file path=ppt/tags/tag23.xml><?xml version="1.0" encoding="utf-8"?>
<p:tagLst xmlns:a="http://schemas.openxmlformats.org/drawingml/2006/main" xmlns:r="http://schemas.openxmlformats.org/officeDocument/2006/relationships" xmlns:p="http://schemas.openxmlformats.org/presentationml/2006/main">
  <p:tag name="MERK" val="Nederlands elftal"/>
</p:tagLst>
</file>

<file path=ppt/tags/tag24.xml><?xml version="1.0" encoding="utf-8"?>
<p:tagLst xmlns:a="http://schemas.openxmlformats.org/drawingml/2006/main" xmlns:r="http://schemas.openxmlformats.org/officeDocument/2006/relationships" xmlns:p="http://schemas.openxmlformats.org/presentationml/2006/main">
  <p:tag name="MERK" val="Nederlands elftal"/>
</p:tagLst>
</file>

<file path=ppt/tags/tag25.xml><?xml version="1.0" encoding="utf-8"?>
<p:tagLst xmlns:a="http://schemas.openxmlformats.org/drawingml/2006/main" xmlns:r="http://schemas.openxmlformats.org/officeDocument/2006/relationships" xmlns:p="http://schemas.openxmlformats.org/presentationml/2006/main">
  <p:tag name="MERK" val="Nederlands elftal"/>
</p:tagLst>
</file>

<file path=ppt/tags/tag26.xml><?xml version="1.0" encoding="utf-8"?>
<p:tagLst xmlns:a="http://schemas.openxmlformats.org/drawingml/2006/main" xmlns:r="http://schemas.openxmlformats.org/officeDocument/2006/relationships" xmlns:p="http://schemas.openxmlformats.org/presentationml/2006/main">
  <p:tag name="MERK" val="Nederlands elftal"/>
</p:tagLst>
</file>

<file path=ppt/tags/tag27.xml><?xml version="1.0" encoding="utf-8"?>
<p:tagLst xmlns:a="http://schemas.openxmlformats.org/drawingml/2006/main" xmlns:r="http://schemas.openxmlformats.org/officeDocument/2006/relationships" xmlns:p="http://schemas.openxmlformats.org/presentationml/2006/main">
  <p:tag name="MERK" val="Nederlands elftal"/>
</p:tagLst>
</file>

<file path=ppt/tags/tag28.xml><?xml version="1.0" encoding="utf-8"?>
<p:tagLst xmlns:a="http://schemas.openxmlformats.org/drawingml/2006/main" xmlns:r="http://schemas.openxmlformats.org/officeDocument/2006/relationships" xmlns:p="http://schemas.openxmlformats.org/presentationml/2006/main">
  <p:tag name="MERK" val="Nederlands elftal"/>
</p:tagLst>
</file>

<file path=ppt/tags/tag29.xml><?xml version="1.0" encoding="utf-8"?>
<p:tagLst xmlns:a="http://schemas.openxmlformats.org/drawingml/2006/main" xmlns:r="http://schemas.openxmlformats.org/officeDocument/2006/relationships" xmlns:p="http://schemas.openxmlformats.org/presentationml/2006/main">
  <p:tag name="MERK" val="Nederlands elftal"/>
</p:tagLst>
</file>

<file path=ppt/tags/tag3.xml><?xml version="1.0" encoding="utf-8"?>
<p:tagLst xmlns:a="http://schemas.openxmlformats.org/drawingml/2006/main" xmlns:r="http://schemas.openxmlformats.org/officeDocument/2006/relationships" xmlns:p="http://schemas.openxmlformats.org/presentationml/2006/main">
  <p:tag name="MERK" val="Nederlands elftal"/>
</p:tagLst>
</file>

<file path=ppt/tags/tag30.xml><?xml version="1.0" encoding="utf-8"?>
<p:tagLst xmlns:a="http://schemas.openxmlformats.org/drawingml/2006/main" xmlns:r="http://schemas.openxmlformats.org/officeDocument/2006/relationships" xmlns:p="http://schemas.openxmlformats.org/presentationml/2006/main">
  <p:tag name="MERK" val="Nederlands elftal"/>
</p:tagLst>
</file>

<file path=ppt/tags/tag31.xml><?xml version="1.0" encoding="utf-8"?>
<p:tagLst xmlns:a="http://schemas.openxmlformats.org/drawingml/2006/main" xmlns:r="http://schemas.openxmlformats.org/officeDocument/2006/relationships" xmlns:p="http://schemas.openxmlformats.org/presentationml/2006/main">
  <p:tag name="MERK" val="Nederlands elftal"/>
</p:tagLst>
</file>

<file path=ppt/tags/tag32.xml><?xml version="1.0" encoding="utf-8"?>
<p:tagLst xmlns:a="http://schemas.openxmlformats.org/drawingml/2006/main" xmlns:r="http://schemas.openxmlformats.org/officeDocument/2006/relationships" xmlns:p="http://schemas.openxmlformats.org/presentationml/2006/main">
  <p:tag name="MERK" val="Nederlands elftal"/>
</p:tagLst>
</file>

<file path=ppt/tags/tag33.xml><?xml version="1.0" encoding="utf-8"?>
<p:tagLst xmlns:a="http://schemas.openxmlformats.org/drawingml/2006/main" xmlns:r="http://schemas.openxmlformats.org/officeDocument/2006/relationships" xmlns:p="http://schemas.openxmlformats.org/presentationml/2006/main">
  <p:tag name="MERK" val="Nederlands elftal"/>
</p:tagLst>
</file>

<file path=ppt/tags/tag4.xml><?xml version="1.0" encoding="utf-8"?>
<p:tagLst xmlns:a="http://schemas.openxmlformats.org/drawingml/2006/main" xmlns:r="http://schemas.openxmlformats.org/officeDocument/2006/relationships" xmlns:p="http://schemas.openxmlformats.org/presentationml/2006/main">
  <p:tag name="MERK" val="Nederlands elftal"/>
</p:tagLst>
</file>

<file path=ppt/tags/tag5.xml><?xml version="1.0" encoding="utf-8"?>
<p:tagLst xmlns:a="http://schemas.openxmlformats.org/drawingml/2006/main" xmlns:r="http://schemas.openxmlformats.org/officeDocument/2006/relationships" xmlns:p="http://schemas.openxmlformats.org/presentationml/2006/main">
  <p:tag name="MERK" val="Nederlands elftal"/>
</p:tagLst>
</file>

<file path=ppt/tags/tag6.xml><?xml version="1.0" encoding="utf-8"?>
<p:tagLst xmlns:a="http://schemas.openxmlformats.org/drawingml/2006/main" xmlns:r="http://schemas.openxmlformats.org/officeDocument/2006/relationships" xmlns:p="http://schemas.openxmlformats.org/presentationml/2006/main">
  <p:tag name="MERK" val="Nederlands elftal"/>
</p:tagLst>
</file>

<file path=ppt/tags/tag7.xml><?xml version="1.0" encoding="utf-8"?>
<p:tagLst xmlns:a="http://schemas.openxmlformats.org/drawingml/2006/main" xmlns:r="http://schemas.openxmlformats.org/officeDocument/2006/relationships" xmlns:p="http://schemas.openxmlformats.org/presentationml/2006/main">
  <p:tag name="MERK" val="Nederlands elftal"/>
</p:tagLst>
</file>

<file path=ppt/tags/tag8.xml><?xml version="1.0" encoding="utf-8"?>
<p:tagLst xmlns:a="http://schemas.openxmlformats.org/drawingml/2006/main" xmlns:r="http://schemas.openxmlformats.org/officeDocument/2006/relationships" xmlns:p="http://schemas.openxmlformats.org/presentationml/2006/main">
  <p:tag name="MERK" val="Nederlands elftal"/>
</p:tagLst>
</file>

<file path=ppt/tags/tag9.xml><?xml version="1.0" encoding="utf-8"?>
<p:tagLst xmlns:a="http://schemas.openxmlformats.org/drawingml/2006/main" xmlns:r="http://schemas.openxmlformats.org/officeDocument/2006/relationships" xmlns:p="http://schemas.openxmlformats.org/presentationml/2006/main">
  <p:tag name="MERK" val="Nederlands elftal"/>
</p:tagLst>
</file>

<file path=ppt/theme/theme1.xml><?xml version="1.0" encoding="utf-8"?>
<a:theme xmlns:a="http://schemas.openxmlformats.org/drawingml/2006/main" name="Sjabloon KNVB">
  <a:themeElements>
    <a:clrScheme name="KNVB_Oranje">
      <a:dk1>
        <a:srgbClr val="000000"/>
      </a:dk1>
      <a:lt1>
        <a:srgbClr val="FFFFFF"/>
      </a:lt1>
      <a:dk2>
        <a:srgbClr val="000000"/>
      </a:dk2>
      <a:lt2>
        <a:srgbClr val="FFFFFF"/>
      </a:lt2>
      <a:accent1>
        <a:srgbClr val="000000"/>
      </a:accent1>
      <a:accent2>
        <a:srgbClr val="808080"/>
      </a:accent2>
      <a:accent3>
        <a:srgbClr val="D5D5D5"/>
      </a:accent3>
      <a:accent4>
        <a:srgbClr val="AAAAAA"/>
      </a:accent4>
      <a:accent5>
        <a:srgbClr val="555555"/>
      </a:accent5>
      <a:accent6>
        <a:srgbClr val="2B2B2B"/>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Straatvoetbal">
  <a:themeElements>
    <a:clrScheme name="KNVB_Oranje">
      <a:dk1>
        <a:srgbClr val="000000"/>
      </a:dk1>
      <a:lt1>
        <a:srgbClr val="FFFFFF"/>
      </a:lt1>
      <a:dk2>
        <a:srgbClr val="007C30"/>
      </a:dk2>
      <a:lt2>
        <a:srgbClr val="FFFFFF"/>
      </a:lt2>
      <a:accent1>
        <a:srgbClr val="000000"/>
      </a:accent1>
      <a:accent2>
        <a:srgbClr val="808080"/>
      </a:accent2>
      <a:accent3>
        <a:srgbClr val="A2CE62"/>
      </a:accent3>
      <a:accent4>
        <a:srgbClr val="47B349"/>
      </a:accent4>
      <a:accent5>
        <a:srgbClr val="007C30"/>
      </a:accent5>
      <a:accent6>
        <a:srgbClr val="015F31"/>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Calve straatvoetbal">
  <a:themeElements>
    <a:clrScheme name="KNVB_Oranje">
      <a:dk1>
        <a:srgbClr val="000000"/>
      </a:dk1>
      <a:lt1>
        <a:srgbClr val="FFFFFF"/>
      </a:lt1>
      <a:dk2>
        <a:srgbClr val="007C30"/>
      </a:dk2>
      <a:lt2>
        <a:srgbClr val="FFFFFF"/>
      </a:lt2>
      <a:accent1>
        <a:srgbClr val="000000"/>
      </a:accent1>
      <a:accent2>
        <a:srgbClr val="808080"/>
      </a:accent2>
      <a:accent3>
        <a:srgbClr val="A2CE62"/>
      </a:accent3>
      <a:accent4>
        <a:srgbClr val="47B349"/>
      </a:accent4>
      <a:accent5>
        <a:srgbClr val="007C30"/>
      </a:accent5>
      <a:accent6>
        <a:srgbClr val="015F31"/>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5+">
  <a:themeElements>
    <a:clrScheme name="KNVB_Oranje">
      <a:dk1>
        <a:srgbClr val="000000"/>
      </a:dk1>
      <a:lt1>
        <a:srgbClr val="FFFFFF"/>
      </a:lt1>
      <a:dk2>
        <a:srgbClr val="D29E10"/>
      </a:dk2>
      <a:lt2>
        <a:srgbClr val="FFFFFF"/>
      </a:lt2>
      <a:accent1>
        <a:srgbClr val="000000"/>
      </a:accent1>
      <a:accent2>
        <a:srgbClr val="808080"/>
      </a:accent2>
      <a:accent3>
        <a:srgbClr val="F3C900"/>
      </a:accent3>
      <a:accent4>
        <a:srgbClr val="DFB000"/>
      </a:accent4>
      <a:accent5>
        <a:srgbClr val="D29E10"/>
      </a:accent5>
      <a:accent6>
        <a:srgbClr val="9A792C"/>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Meidenvoetbal">
  <a:themeElements>
    <a:clrScheme name="KNVB_Oranje">
      <a:dk1>
        <a:srgbClr val="000000"/>
      </a:dk1>
      <a:lt1>
        <a:srgbClr val="FFFFFF"/>
      </a:lt1>
      <a:dk2>
        <a:srgbClr val="8A0D7C"/>
      </a:dk2>
      <a:lt2>
        <a:srgbClr val="FFFFFF"/>
      </a:lt2>
      <a:accent1>
        <a:srgbClr val="000000"/>
      </a:accent1>
      <a:accent2>
        <a:srgbClr val="808080"/>
      </a:accent2>
      <a:accent3>
        <a:srgbClr val="C8A0C0"/>
      </a:accent3>
      <a:accent4>
        <a:srgbClr val="A05D9E"/>
      </a:accent4>
      <a:accent5>
        <a:srgbClr val="8B0D7C"/>
      </a:accent5>
      <a:accent6>
        <a:srgbClr val="641E5C"/>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Expertise">
  <a:themeElements>
    <a:clrScheme name="KNVB_Oranje">
      <a:dk1>
        <a:srgbClr val="000000"/>
      </a:dk1>
      <a:lt1>
        <a:srgbClr val="FFFFFF"/>
      </a:lt1>
      <a:dk2>
        <a:srgbClr val="0A55A2"/>
      </a:dk2>
      <a:lt2>
        <a:srgbClr val="FFFFFF"/>
      </a:lt2>
      <a:accent1>
        <a:srgbClr val="000000"/>
      </a:accent1>
      <a:accent2>
        <a:srgbClr val="808080"/>
      </a:accent2>
      <a:accent3>
        <a:srgbClr val="6DCCF3"/>
      </a:accent3>
      <a:accent4>
        <a:srgbClr val="006CB6"/>
      </a:accent4>
      <a:accent5>
        <a:srgbClr val="0A55A2"/>
      </a:accent5>
      <a:accent6>
        <a:srgbClr val="1D3C60"/>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Beach soccer">
  <a:themeElements>
    <a:clrScheme name="KNVB_Oranje">
      <a:dk1>
        <a:srgbClr val="000000"/>
      </a:dk1>
      <a:lt1>
        <a:srgbClr val="FFFFFF"/>
      </a:lt1>
      <a:dk2>
        <a:srgbClr val="DFB000"/>
      </a:dk2>
      <a:lt2>
        <a:srgbClr val="FFFFFF"/>
      </a:lt2>
      <a:accent1>
        <a:srgbClr val="000000"/>
      </a:accent1>
      <a:accent2>
        <a:srgbClr val="808080"/>
      </a:accent2>
      <a:accent3>
        <a:srgbClr val="F3C900"/>
      </a:accent3>
      <a:accent4>
        <a:srgbClr val="DFB000"/>
      </a:accent4>
      <a:accent5>
        <a:srgbClr val="D29E10"/>
      </a:accent5>
      <a:accent6>
        <a:srgbClr val="9A792C"/>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World coaches">
  <a:themeElements>
    <a:clrScheme name="KNVB_Oranje">
      <a:dk1>
        <a:srgbClr val="000000"/>
      </a:dk1>
      <a:lt1>
        <a:srgbClr val="FFFFFF"/>
      </a:lt1>
      <a:dk2>
        <a:srgbClr val="6DCCF3"/>
      </a:dk2>
      <a:lt2>
        <a:srgbClr val="FFFFFF"/>
      </a:lt2>
      <a:accent1>
        <a:srgbClr val="000000"/>
      </a:accent1>
      <a:accent2>
        <a:srgbClr val="808080"/>
      </a:accent2>
      <a:accent3>
        <a:srgbClr val="6DCCF3"/>
      </a:accent3>
      <a:accent4>
        <a:srgbClr val="006CB6"/>
      </a:accent4>
      <a:accent5>
        <a:srgbClr val="0A55A2"/>
      </a:accent5>
      <a:accent6>
        <a:srgbClr val="1D3C60"/>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Meer dan voetbal">
  <a:themeElements>
    <a:clrScheme name="KNVB_Oranje">
      <a:dk1>
        <a:srgbClr val="000000"/>
      </a:dk1>
      <a:lt1>
        <a:srgbClr val="FFFFFF"/>
      </a:lt1>
      <a:dk2>
        <a:srgbClr val="47B349"/>
      </a:dk2>
      <a:lt2>
        <a:srgbClr val="FFFFFF"/>
      </a:lt2>
      <a:accent1>
        <a:srgbClr val="000000"/>
      </a:accent1>
      <a:accent2>
        <a:srgbClr val="808080"/>
      </a:accent2>
      <a:accent3>
        <a:srgbClr val="A2CE62"/>
      </a:accent3>
      <a:accent4>
        <a:srgbClr val="47B349"/>
      </a:accent4>
      <a:accent5>
        <a:srgbClr val="007C30"/>
      </a:accent5>
      <a:accent6>
        <a:srgbClr val="015F31"/>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Zaalvoetbal">
  <a:themeElements>
    <a:clrScheme name="Zaalvoetbal">
      <a:dk1>
        <a:srgbClr val="000000"/>
      </a:dk1>
      <a:lt1>
        <a:srgbClr val="FFFFFF"/>
      </a:lt1>
      <a:dk2>
        <a:srgbClr val="F49700"/>
      </a:dk2>
      <a:lt2>
        <a:srgbClr val="FFFFFF"/>
      </a:lt2>
      <a:accent1>
        <a:srgbClr val="000000"/>
      </a:accent1>
      <a:accent2>
        <a:srgbClr val="808080"/>
      </a:accent2>
      <a:accent3>
        <a:srgbClr val="FECF00"/>
      </a:accent3>
      <a:accent4>
        <a:srgbClr val="F49700"/>
      </a:accent4>
      <a:accent5>
        <a:srgbClr val="E74410"/>
      </a:accent5>
      <a:accent6>
        <a:srgbClr val="BA0E0D"/>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7 x 7">
  <a:themeElements>
    <a:clrScheme name="3535">
      <a:dk1>
        <a:srgbClr val="000000"/>
      </a:dk1>
      <a:lt1>
        <a:srgbClr val="FFFFFF"/>
      </a:lt1>
      <a:dk2>
        <a:srgbClr val="FFB951"/>
      </a:dk2>
      <a:lt2>
        <a:srgbClr val="FFFFFF"/>
      </a:lt2>
      <a:accent1>
        <a:srgbClr val="000000"/>
      </a:accent1>
      <a:accent2>
        <a:srgbClr val="808080"/>
      </a:accent2>
      <a:accent3>
        <a:srgbClr val="FFDFA5"/>
      </a:accent3>
      <a:accent4>
        <a:srgbClr val="FFB951"/>
      </a:accent4>
      <a:accent5>
        <a:srgbClr val="F59D19"/>
      </a:accent5>
      <a:accent6>
        <a:srgbClr val="CC7A00"/>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rporate">
  <a:themeElements>
    <a:clrScheme name="KNVB_Oranje">
      <a:dk1>
        <a:srgbClr val="000000"/>
      </a:dk1>
      <a:lt1>
        <a:srgbClr val="FFFFFF"/>
      </a:lt1>
      <a:dk2>
        <a:srgbClr val="000000"/>
      </a:dk2>
      <a:lt2>
        <a:srgbClr val="FFFFFF"/>
      </a:lt2>
      <a:accent1>
        <a:srgbClr val="000000"/>
      </a:accent1>
      <a:accent2>
        <a:srgbClr val="808080"/>
      </a:accent2>
      <a:accent3>
        <a:srgbClr val="D5D5D5"/>
      </a:accent3>
      <a:accent4>
        <a:srgbClr val="AAAAAA"/>
      </a:accent4>
      <a:accent5>
        <a:srgbClr val="555555"/>
      </a:accent5>
      <a:accent6>
        <a:srgbClr val="2B2B2B"/>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Football 7-a-side">
  <a:themeElements>
    <a:clrScheme name="KNVB_Oranje">
      <a:dk1>
        <a:srgbClr val="000000"/>
      </a:dk1>
      <a:lt1>
        <a:srgbClr val="FFFFFF"/>
      </a:lt1>
      <a:dk2>
        <a:srgbClr val="006CB6"/>
      </a:dk2>
      <a:lt2>
        <a:srgbClr val="FFFFFF"/>
      </a:lt2>
      <a:accent1>
        <a:srgbClr val="000000"/>
      </a:accent1>
      <a:accent2>
        <a:srgbClr val="808080"/>
      </a:accent2>
      <a:accent3>
        <a:srgbClr val="6DCCF3"/>
      </a:accent3>
      <a:accent4>
        <a:srgbClr val="006CB6"/>
      </a:accent4>
      <a:accent5>
        <a:srgbClr val="0A55A2"/>
      </a:accent5>
      <a:accent6>
        <a:srgbClr val="1D3C60"/>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Paralympisch voetbalteam">
  <a:themeElements>
    <a:clrScheme name="KNVB_Oranje">
      <a:dk1>
        <a:srgbClr val="000000"/>
      </a:dk1>
      <a:lt1>
        <a:srgbClr val="FFFFFF"/>
      </a:lt1>
      <a:dk2>
        <a:srgbClr val="006CB6"/>
      </a:dk2>
      <a:lt2>
        <a:srgbClr val="FFFFFF"/>
      </a:lt2>
      <a:accent1>
        <a:srgbClr val="000000"/>
      </a:accent1>
      <a:accent2>
        <a:srgbClr val="808080"/>
      </a:accent2>
      <a:accent3>
        <a:srgbClr val="6DCCF3"/>
      </a:accent3>
      <a:accent4>
        <a:srgbClr val="006CB6"/>
      </a:accent4>
      <a:accent5>
        <a:srgbClr val="0A55A2"/>
      </a:accent5>
      <a:accent6>
        <a:srgbClr val="1D3C60"/>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Talentteam">
  <a:themeElements>
    <a:clrScheme name="KNVB_Oranje">
      <a:dk1>
        <a:srgbClr val="000000"/>
      </a:dk1>
      <a:lt1>
        <a:srgbClr val="FFFFFF"/>
      </a:lt1>
      <a:dk2>
        <a:srgbClr val="006CB6"/>
      </a:dk2>
      <a:lt2>
        <a:srgbClr val="FFFFFF"/>
      </a:lt2>
      <a:accent1>
        <a:srgbClr val="000000"/>
      </a:accent1>
      <a:accent2>
        <a:srgbClr val="808080"/>
      </a:accent2>
      <a:accent3>
        <a:srgbClr val="6DCCF3"/>
      </a:accent3>
      <a:accent4>
        <a:srgbClr val="006CB6"/>
      </a:accent4>
      <a:accent5>
        <a:srgbClr val="0A55A2"/>
      </a:accent5>
      <a:accent6>
        <a:srgbClr val="1D3C60"/>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ranje">
  <a:themeElements>
    <a:clrScheme name="KNVB_Oranje">
      <a:dk1>
        <a:srgbClr val="000000"/>
      </a:dk1>
      <a:lt1>
        <a:srgbClr val="FFFFFF"/>
      </a:lt1>
      <a:dk2>
        <a:srgbClr val="F17A20"/>
      </a:dk2>
      <a:lt2>
        <a:srgbClr val="FFFFFF"/>
      </a:lt2>
      <a:accent1>
        <a:srgbClr val="000000"/>
      </a:accent1>
      <a:accent2>
        <a:srgbClr val="808080"/>
      </a:accent2>
      <a:accent3>
        <a:srgbClr val="FFCD7B"/>
      </a:accent3>
      <a:accent4>
        <a:srgbClr val="F9A535"/>
      </a:accent4>
      <a:accent5>
        <a:srgbClr val="F17A20"/>
      </a:accent5>
      <a:accent6>
        <a:srgbClr val="FF5D1E"/>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Voetbal.nl">
  <a:themeElements>
    <a:clrScheme name="KNVB_Oranje">
      <a:dk1>
        <a:srgbClr val="000000"/>
      </a:dk1>
      <a:lt1>
        <a:srgbClr val="FFFFFF"/>
      </a:lt1>
      <a:dk2>
        <a:srgbClr val="000000"/>
      </a:dk2>
      <a:lt2>
        <a:srgbClr val="FFFFFF"/>
      </a:lt2>
      <a:accent1>
        <a:srgbClr val="000000"/>
      </a:accent1>
      <a:accent2>
        <a:srgbClr val="808080"/>
      </a:accent2>
      <a:accent3>
        <a:srgbClr val="D5D5D5"/>
      </a:accent3>
      <a:accent4>
        <a:srgbClr val="AAAAAA"/>
      </a:accent4>
      <a:accent5>
        <a:srgbClr val="555555"/>
      </a:accent5>
      <a:accent6>
        <a:srgbClr val="2B2B2B"/>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VT">
  <a:themeElements>
    <a:clrScheme name="KNVB_Oranje">
      <a:dk1>
        <a:srgbClr val="000000"/>
      </a:dk1>
      <a:lt1>
        <a:srgbClr val="FFFFFF"/>
      </a:lt1>
      <a:dk2>
        <a:srgbClr val="F17A20"/>
      </a:dk2>
      <a:lt2>
        <a:srgbClr val="FFFFFF"/>
      </a:lt2>
      <a:accent1>
        <a:srgbClr val="000000"/>
      </a:accent1>
      <a:accent2>
        <a:srgbClr val="808080"/>
      </a:accent2>
      <a:accent3>
        <a:srgbClr val="FFCD7B"/>
      </a:accent3>
      <a:accent4>
        <a:srgbClr val="F9A535"/>
      </a:accent4>
      <a:accent5>
        <a:srgbClr val="F17A20"/>
      </a:accent5>
      <a:accent6>
        <a:srgbClr val="FF5D1E"/>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ns oranje">
  <a:themeElements>
    <a:clrScheme name="KNVB_Oranje">
      <a:dk1>
        <a:srgbClr val="000000"/>
      </a:dk1>
      <a:lt1>
        <a:srgbClr val="FFFFFF"/>
      </a:lt1>
      <a:dk2>
        <a:srgbClr val="F17A20"/>
      </a:dk2>
      <a:lt2>
        <a:srgbClr val="FFFFFF"/>
      </a:lt2>
      <a:accent1>
        <a:srgbClr val="000000"/>
      </a:accent1>
      <a:accent2>
        <a:srgbClr val="808080"/>
      </a:accent2>
      <a:accent3>
        <a:srgbClr val="FFCD7B"/>
      </a:accent3>
      <a:accent4>
        <a:srgbClr val="F9A535"/>
      </a:accent4>
      <a:accent5>
        <a:srgbClr val="F17A20"/>
      </a:accent5>
      <a:accent6>
        <a:srgbClr val="FF5D1E"/>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KNVB beker">
  <a:themeElements>
    <a:clrScheme name="KNVB_Oranje">
      <a:dk1>
        <a:srgbClr val="000000"/>
      </a:dk1>
      <a:lt1>
        <a:srgbClr val="FFFFFF"/>
      </a:lt1>
      <a:dk2>
        <a:srgbClr val="006CB6"/>
      </a:dk2>
      <a:lt2>
        <a:srgbClr val="FFFFFF"/>
      </a:lt2>
      <a:accent1>
        <a:srgbClr val="000000"/>
      </a:accent1>
      <a:accent2>
        <a:srgbClr val="808080"/>
      </a:accent2>
      <a:accent3>
        <a:srgbClr val="6DCCF3"/>
      </a:accent3>
      <a:accent4>
        <a:srgbClr val="006CB6"/>
      </a:accent4>
      <a:accent5>
        <a:srgbClr val="0A55A2"/>
      </a:accent5>
      <a:accent6>
        <a:srgbClr val="1D3C60"/>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JC Schaal">
  <a:themeElements>
    <a:clrScheme name="KNVB_Oranje">
      <a:dk1>
        <a:srgbClr val="000000"/>
      </a:dk1>
      <a:lt1>
        <a:srgbClr val="FFFFFF"/>
      </a:lt1>
      <a:dk2>
        <a:srgbClr val="F3C900"/>
      </a:dk2>
      <a:lt2>
        <a:srgbClr val="FFFFFF"/>
      </a:lt2>
      <a:accent1>
        <a:srgbClr val="000000"/>
      </a:accent1>
      <a:accent2>
        <a:srgbClr val="808080"/>
      </a:accent2>
      <a:accent3>
        <a:srgbClr val="F3C900"/>
      </a:accent3>
      <a:accent4>
        <a:srgbClr val="DFB000"/>
      </a:accent4>
      <a:accent5>
        <a:srgbClr val="D29E10"/>
      </a:accent5>
      <a:accent6>
        <a:srgbClr val="9A792C"/>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5305</TotalTime>
  <Words>2976</Words>
  <Application>Microsoft Office PowerPoint</Application>
  <PresentationFormat>Diavoorstelling (4:3)</PresentationFormat>
  <Paragraphs>340</Paragraphs>
  <Slides>34</Slides>
  <Notes>25</Notes>
  <HiddenSlides>0</HiddenSlides>
  <MMClips>2</MMClips>
  <ScaleCrop>false</ScaleCrop>
  <HeadingPairs>
    <vt:vector size="4" baseType="variant">
      <vt:variant>
        <vt:lpstr>Thema</vt:lpstr>
      </vt:variant>
      <vt:variant>
        <vt:i4>22</vt:i4>
      </vt:variant>
      <vt:variant>
        <vt:lpstr>Diatitels</vt:lpstr>
      </vt:variant>
      <vt:variant>
        <vt:i4>34</vt:i4>
      </vt:variant>
    </vt:vector>
  </HeadingPairs>
  <TitlesOfParts>
    <vt:vector size="56" baseType="lpstr">
      <vt:lpstr>Sjabloon KNVB</vt:lpstr>
      <vt:lpstr>Corporate</vt:lpstr>
      <vt:lpstr>Aangepast ontwerp</vt:lpstr>
      <vt:lpstr>Oranje</vt:lpstr>
      <vt:lpstr>Voetbal.nl</vt:lpstr>
      <vt:lpstr>RVT</vt:lpstr>
      <vt:lpstr>Ons oranje</vt:lpstr>
      <vt:lpstr>KNVB beker</vt:lpstr>
      <vt:lpstr>JC Schaal</vt:lpstr>
      <vt:lpstr>Straatvoetbal</vt:lpstr>
      <vt:lpstr>Calve straatvoetbal</vt:lpstr>
      <vt:lpstr>45+</vt:lpstr>
      <vt:lpstr>Meidenvoetbal</vt:lpstr>
      <vt:lpstr>Expertise</vt:lpstr>
      <vt:lpstr>Beach soccer</vt:lpstr>
      <vt:lpstr>World coaches</vt:lpstr>
      <vt:lpstr>Meer dan voetbal</vt:lpstr>
      <vt:lpstr>Zaalvoetbal</vt:lpstr>
      <vt:lpstr>7 x 7</vt:lpstr>
      <vt:lpstr>Football 7-a-side</vt:lpstr>
      <vt:lpstr>Paralympisch voetbalteam</vt:lpstr>
      <vt:lpstr>Talentteam</vt:lpstr>
      <vt:lpstr>VFBV congres 2015</vt:lpstr>
      <vt:lpstr>Inhoud:</vt:lpstr>
      <vt:lpstr>inleiding</vt:lpstr>
      <vt:lpstr>Dia 4</vt:lpstr>
      <vt:lpstr>Risicofactoren</vt:lpstr>
      <vt:lpstr>Risicofactoren voor re-ruptuur contralaterale ruptuur</vt:lpstr>
      <vt:lpstr>Risicofactoren</vt:lpstr>
      <vt:lpstr>Dia 8</vt:lpstr>
      <vt:lpstr>samenvattend</vt:lpstr>
      <vt:lpstr>Testen en meten binnen VKB revalidatie</vt:lpstr>
      <vt:lpstr>Biomechanische en neuromusculaire factoren</vt:lpstr>
      <vt:lpstr>Testen en meten binnen VKB revalidatie</vt:lpstr>
      <vt:lpstr>Testen en meten binnen VKB revalidatie</vt:lpstr>
      <vt:lpstr>Testen en meten binnen VKB revalidatie</vt:lpstr>
      <vt:lpstr>Testen en meten binnen VKB revalidatie</vt:lpstr>
      <vt:lpstr>Testen en meten binnen VKB revalidatie</vt:lpstr>
      <vt:lpstr>Testen en meten binnen VKB revalidatie</vt:lpstr>
      <vt:lpstr>Testen en meten binnen VKB revalidatie</vt:lpstr>
      <vt:lpstr>Testen en meten binnen VKB revalidatie</vt:lpstr>
      <vt:lpstr>Testen en meten binnen VKB revalidatie</vt:lpstr>
      <vt:lpstr>Dia 21</vt:lpstr>
      <vt:lpstr>Dia 22</vt:lpstr>
      <vt:lpstr>Dia 23</vt:lpstr>
      <vt:lpstr>Dia 24</vt:lpstr>
      <vt:lpstr>Dia 25</vt:lpstr>
      <vt:lpstr>Dia 26</vt:lpstr>
      <vt:lpstr>Dia 27</vt:lpstr>
      <vt:lpstr>Dia 28</vt:lpstr>
      <vt:lpstr>Dia 29</vt:lpstr>
      <vt:lpstr>Dynamische stabiliteitstest</vt:lpstr>
      <vt:lpstr>Testen en meten</vt:lpstr>
      <vt:lpstr>samenvatting</vt:lpstr>
      <vt:lpstr>overweging</vt:lpstr>
      <vt:lpstr>Dia 34</vt:lpstr>
    </vt:vector>
  </TitlesOfParts>
  <Company>KNVB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brigitte.vanhamersve</dc:creator>
  <cp:lastModifiedBy>niels.veldman</cp:lastModifiedBy>
  <cp:revision>375</cp:revision>
  <dcterms:created xsi:type="dcterms:W3CDTF">2015-04-03T18:15:31Z</dcterms:created>
  <dcterms:modified xsi:type="dcterms:W3CDTF">2015-04-29T09:26:17Z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Name">
    <vt:lpwstr>KNVB</vt:lpwstr>
  </property>
  <property fmtid="{D5CDD505-2E9C-101B-9397-08002B2CF9AE}" pid="3" name="SjabloonVersieDatum">
    <vt:filetime>2011-10-17T22:00:00Z</vt:filetime>
  </property>
  <property fmtid="{D5CDD505-2E9C-101B-9397-08002B2CF9AE}" pid="4" name="pres_titel">
    <vt:lpwstr>testen en meten    Niels Veldman</vt:lpwstr>
  </property>
  <property fmtid="{D5CDD505-2E9C-101B-9397-08002B2CF9AE}" pid="5" name="pres_subtitel">
    <vt:lpwstr>binnen VKB revalidatie</vt:lpwstr>
  </property>
  <property fmtid="{D5CDD505-2E9C-101B-9397-08002B2CF9AE}" pid="6" name="pres_initialen">
    <vt:lpwstr>N.V.</vt:lpwstr>
  </property>
  <property fmtid="{D5CDD505-2E9C-101B-9397-08002B2CF9AE}" pid="7" name="pres_datum">
    <vt:lpwstr>06-04-2015</vt:lpwstr>
  </property>
  <property fmtid="{D5CDD505-2E9C-101B-9397-08002B2CF9AE}" pid="8" name="pres_merk">
    <vt:lpwstr>Nederlands elftal</vt:lpwstr>
  </property>
  <property fmtid="{D5CDD505-2E9C-101B-9397-08002B2CF9AE}" pid="9" name="pres_soorttiteldia">
    <vt:lpwstr>metfoto</vt:lpwstr>
  </property>
  <property fmtid="{D5CDD505-2E9C-101B-9397-08002B2CF9AE}" pid="10" name="pres_titelfoto">
    <vt:lpwstr>NUON ballenjongens.1.jpg</vt:lpwstr>
  </property>
</Properties>
</file>