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724" r:id="rId2"/>
    <p:sldMasterId id="2147483737" r:id="rId3"/>
    <p:sldMasterId id="2147483750" r:id="rId4"/>
  </p:sldMasterIdLst>
  <p:notesMasterIdLst>
    <p:notesMasterId r:id="rId15"/>
  </p:notesMasterIdLst>
  <p:handoutMasterIdLst>
    <p:handoutMasterId r:id="rId16"/>
  </p:handoutMasterIdLst>
  <p:sldIdLst>
    <p:sldId id="458" r:id="rId5"/>
    <p:sldId id="729" r:id="rId6"/>
    <p:sldId id="731" r:id="rId7"/>
    <p:sldId id="732" r:id="rId8"/>
    <p:sldId id="733" r:id="rId9"/>
    <p:sldId id="735" r:id="rId10"/>
    <p:sldId id="736" r:id="rId11"/>
    <p:sldId id="737" r:id="rId12"/>
    <p:sldId id="734" r:id="rId13"/>
    <p:sldId id="73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9900"/>
    <a:srgbClr val="FF0000"/>
    <a:srgbClr val="FFCC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 autoAdjust="0"/>
    <p:restoredTop sz="94691" autoAdjust="0"/>
  </p:normalViewPr>
  <p:slideViewPr>
    <p:cSldViewPr>
      <p:cViewPr>
        <p:scale>
          <a:sx n="75" d="100"/>
          <a:sy n="75" d="100"/>
        </p:scale>
        <p:origin x="-1200" y="-5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20E94-1ABA-4F24-9517-C0DC188314AD}" type="datetimeFigureOut">
              <a:rPr lang="nl-NL" smtClean="0"/>
              <a:t>11-05-16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4A21F-A115-458C-B31D-81ECB22282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973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8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288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88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D14F141A-5E8F-4904-85A5-4D52823EC2B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2665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6FC767B-31DD-4CF5-A8CE-E34B08AF5FC6}" type="slidenum">
              <a:rPr lang="nl-NL" sz="1200" smtClean="0">
                <a:latin typeface="Times New Roman" pitchFamily="18" charset="0"/>
              </a:rPr>
              <a:pPr eaLnBrk="1" hangingPunct="1"/>
              <a:t>1</a:t>
            </a:fld>
            <a:endParaRPr lang="nl-NL" sz="1200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2867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nl-NL" noProof="0" smtClean="0"/>
              <a:t>Click to edit Master title style</a:t>
            </a:r>
          </a:p>
        </p:txBody>
      </p:sp>
      <p:sp>
        <p:nvSpPr>
          <p:cNvPr id="2867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6BA5B-7F25-4559-B04D-6EA0E110AFC6}" type="datetime1">
              <a:rPr lang="nl-NL" smtClean="0"/>
              <a:t>11-05-16</a:t>
            </a:fld>
            <a:endParaRPr lang="nl-NL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2C133-BAB1-4453-82A0-51718CA6F4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33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11964-E311-4702-BF01-259049FC5FCA}" type="datetime1">
              <a:rPr lang="nl-NL" smtClean="0"/>
              <a:t>11-05-16</a:t>
            </a:fld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14A0F-B774-49C6-B926-BE8E111068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83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4E196-5ED1-4E0D-B015-67CB86DA5477}" type="datetime1">
              <a:rPr lang="nl-NL" smtClean="0"/>
              <a:t>11-05-16</a:t>
            </a:fld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C42DC-3656-4CB6-BCC1-71DEDF656B7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760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DC397-BAF1-4F2B-A9F4-8BC87569A8ED}" type="datetime1">
              <a:rPr lang="nl-NL" smtClean="0"/>
              <a:t>11-05-16</a:t>
            </a:fld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4E461-BF3C-40FB-AFFE-19D637FD32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943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5D473-0C5B-4EB7-B90D-8B5022538AA0}" type="datetime1">
              <a:rPr lang="nl-NL" smtClean="0"/>
              <a:t>11-05-16</a:t>
            </a:fld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00FF1-0616-4069-9A00-F6EB99CED0C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51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B584B-ECFA-48E0-BABF-D8EE7F507025}" type="datetime1">
              <a:rPr lang="nl-NL" smtClean="0"/>
              <a:t>11-05-16</a:t>
            </a:fld>
            <a:endParaRPr lang="nl-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59676-A9C7-4831-AD3D-0147CF7A59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0394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63187-F706-4450-9E57-2FD695A8EFCA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B71C8-B4AA-4471-AD7F-818E5C5526C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842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B66DA-278F-4AA0-B901-5020C6E2ED5E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BC3C2-1545-4C24-8DC7-A32CEC89685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212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56211-8B16-478F-B885-FC40F44150DC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F592C-1C69-4EF6-9FE8-50C92E730A27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857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5F3-F0BC-46E4-87EB-8073B74AF5B2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872E2-40ED-4FA6-8C08-849AE6BD861B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173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C510F-6494-45F4-8369-C77BB35AD58B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05926-7153-4F6A-A369-346341A4D92B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2DB01-509B-46E4-830F-7C1ADC4188D1}" type="datetime1">
              <a:rPr lang="nl-NL" smtClean="0"/>
              <a:t>11-05-16</a:t>
            </a:fld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F94BF-6EDC-4091-A067-868DEBDEDC4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7105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CBF86-23F8-40DC-8EEC-F66162D119EE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359BF-DE1C-4A0A-A706-165A70FFEB8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29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D6DD4-2282-476A-9B42-501B7361DB9E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3B24-9657-4513-B6A6-71F09C456B9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07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6E99F-4E3C-408A-9D19-E16EBD8BEA2D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7D73D-0EEF-454B-BCCA-B71BD2CB6B0A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02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D8B3B-58D2-46AD-B1B1-01D4112612B8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52A90-4578-4AD6-AFC7-32C88BBC92E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397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A0697-C1CB-46B5-AE34-44C31425532E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258B0-A0E9-4FF5-BE4B-5BD2274EFA9F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5927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893FA-4C2F-4F26-9CD3-D8CEE3CC2500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00403-590B-472C-A2D6-DEB69FF9101B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587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AA92-F0D7-4B8A-BB39-612F9B761A7C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BFF7E-C1DC-4399-A86F-534DA6A1AE3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936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B5A42-279B-4031-BF5E-D403E3857660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B71C8-B4AA-4471-AD7F-818E5C5526C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8423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0732C-49F7-4A4A-9615-16048BFE6482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BC3C2-1545-4C24-8DC7-A32CEC89685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2124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5FF56-71DB-4B33-9DC7-370599648B48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F592C-1C69-4EF6-9FE8-50C92E730A27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8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57D49-C2CB-4C00-B1EA-C5ADD0D4AF40}" type="datetime1">
              <a:rPr lang="nl-NL" smtClean="0"/>
              <a:t>11-05-16</a:t>
            </a:fld>
            <a:endParaRPr lang="nl-N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02630-87F6-4578-AB8D-68084A2F6C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26109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B87EF-BB1F-47F2-A803-6D137D9B7993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872E2-40ED-4FA6-8C08-849AE6BD861B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173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849F-8365-4F4C-89D1-93801187F09F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05926-7153-4F6A-A369-346341A4D92B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76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9B864-8DC5-41B0-96D1-6C69D371D91C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359BF-DE1C-4A0A-A706-165A70FFEB8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294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7CF9B-8E18-4893-9DC2-6D770C07DA36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3B24-9657-4513-B6A6-71F09C456B9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079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EBCEB-2B53-4C79-9A8C-949AB776A12B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7D73D-0EEF-454B-BCCA-B71BD2CB6B0A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023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BD1FD-5090-4B3A-B60C-226D2B6E546E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52A90-4578-4AD6-AFC7-32C88BBC92E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397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F9295-0CA2-4798-8318-BD6227CDB2D4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258B0-A0E9-4FF5-BE4B-5BD2274EFA9F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5927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7B675-C96F-4AF9-B7FD-FA986A9CF15E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00403-590B-472C-A2D6-DEB69FF9101B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587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AA788-4972-4885-BD72-F955CF31DEC5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BFF7E-C1DC-4399-A86F-534DA6A1AE3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936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F0E51-576C-4460-A66B-24017D52E38F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B71C8-B4AA-4471-AD7F-818E5C5526C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84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A272C-FD98-4E4F-A560-8E4B0E242CD6}" type="datetime1">
              <a:rPr lang="nl-NL" smtClean="0"/>
              <a:t>11-05-16</a:t>
            </a:fld>
            <a:endParaRPr lang="nl-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9B136-4CA9-4E12-BA89-992FA52D576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450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F3A74-53D4-4F26-8F86-EEFA3B2B2C40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BC3C2-1545-4C24-8DC7-A32CEC896858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2124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EB83-88FD-4115-8C5D-C360BABA026C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F592C-1C69-4EF6-9FE8-50C92E730A27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857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F360-8A66-4473-9E11-1A1D6641EDD3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872E2-40ED-4FA6-8C08-849AE6BD861B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173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FC544-EC46-4824-924D-0003A8F6D2E9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05926-7153-4F6A-A369-346341A4D92B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76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18E60-6A31-4130-B803-5FD97B705E61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359BF-DE1C-4A0A-A706-165A70FFEB8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294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8F02F-3FD3-4B48-A5CF-E93BDD14F0F2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3B24-9657-4513-B6A6-71F09C456B90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079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F9EAC-F4C0-475A-A3F1-7B828E09D638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7D73D-0EEF-454B-BCCA-B71BD2CB6B0A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0234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0B92D-F877-4815-A99F-199183802C00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52A90-4578-4AD6-AFC7-32C88BBC92E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397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AA328-49FF-4965-8181-2F7DAA0B5656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258B0-A0E9-4FF5-BE4B-5BD2274EFA9F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5927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43F1D-2954-40BF-A51D-B8D65D29F143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00403-590B-472C-A2D6-DEB69FF9101B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5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36E49-8EDC-4A45-B4C5-9BE0688EA766}" type="datetime1">
              <a:rPr lang="nl-NL" smtClean="0"/>
              <a:t>11-05-16</a:t>
            </a:fld>
            <a:endParaRPr lang="nl-N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9742A-DAB5-4C54-9629-2903DAC3037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35028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14404-F01C-41B0-96AD-A9FC21F232EE}" type="datetime1">
              <a:rPr lang="nl-NL" smtClean="0">
                <a:solidFill>
                  <a:srgbClr val="000000"/>
                </a:solidFill>
              </a:rPr>
              <a:t>11-05-16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>
                <a:solidFill>
                  <a:srgbClr val="000000"/>
                </a:solidFill>
              </a:rPr>
              <a:t>AMC acute blessures 10-06-'13</a:t>
            </a:r>
            <a:endParaRPr lang="nl-N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BFF7E-C1DC-4399-A86F-534DA6A1AE35}" type="slidenum">
              <a:rPr lang="nl-NL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9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CDDCF-F1EC-4E7C-A7D9-FC4B968E1D13}" type="datetime1">
              <a:rPr lang="nl-NL" smtClean="0"/>
              <a:t>11-05-16</a:t>
            </a:fld>
            <a:endParaRPr lang="nl-N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7BD97-A1FD-4211-A611-5FBD8F96FB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923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E141E-0158-4AF3-BF0D-7C661D93AA50}" type="datetime1">
              <a:rPr lang="nl-NL" smtClean="0"/>
              <a:t>11-05-16</a:t>
            </a:fld>
            <a:endParaRPr lang="nl-N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1D388-1CEA-4056-BDB5-6C00771610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412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B26B9-C6C2-4F09-B314-2716CE7451DB}" type="datetime1">
              <a:rPr lang="nl-NL" smtClean="0"/>
              <a:t>11-05-16</a:t>
            </a:fld>
            <a:endParaRPr lang="nl-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DE67F-5D0F-42BB-8687-80F52AEFB00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650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E1E3A-8FAC-472A-8EFE-4E90323AE2C5}" type="datetime1">
              <a:rPr lang="nl-NL" smtClean="0"/>
              <a:t>11-05-16</a:t>
            </a:fld>
            <a:endParaRPr lang="nl-N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A1051-93CD-49F1-80AE-2CEF67B19BE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42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8.xml"/><Relationship Id="rId13" Type="http://schemas.openxmlformats.org/officeDocument/2006/relationships/theme" Target="../theme/theme3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0.xml"/><Relationship Id="rId13" Type="http://schemas.openxmlformats.org/officeDocument/2006/relationships/theme" Target="../theme/theme4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39.xml"/><Relationship Id="rId2" Type="http://schemas.openxmlformats.org/officeDocument/2006/relationships/slideLayout" Target="../slideLayouts/slideLayout40.xml"/><Relationship Id="rId3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6.xml"/><Relationship Id="rId9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FFF300E3-B19A-42A9-B5D9-99210A1C4582}" type="datetime1">
              <a:rPr lang="nl-NL" smtClean="0"/>
              <a:t>11-05-16</a:t>
            </a:fld>
            <a:endParaRPr lang="nl-NL"/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ACF9BE66-C566-451A-998A-F5B748C9C79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857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2857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2857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2857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  <p:sp>
            <p:nvSpPr>
              <p:cNvPr id="2857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nl-NL"/>
              </a:p>
            </p:txBody>
          </p:sp>
        </p:grpSp>
        <p:sp>
          <p:nvSpPr>
            <p:cNvPr id="2857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857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2857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2857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r>
              <a:rPr lang="nl-NL" smtClean="0"/>
              <a:t>AMC acute blessures 10-06-'13</a:t>
            </a:r>
            <a:endParaRPr lang="nl-NL"/>
          </a:p>
        </p:txBody>
      </p:sp>
      <p:sp>
        <p:nvSpPr>
          <p:cNvPr id="2857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A993C969-CD97-4C60-9C35-20CBBD68E7ED}" type="datetime1">
              <a:rPr lang="nl-NL" smtClean="0">
                <a:solidFill>
                  <a:srgbClr val="000000"/>
                </a:solidFill>
                <a:effectLst/>
                <a:latin typeface="Arial" charset="0"/>
              </a:rPr>
              <a:t>11-05-16</a:t>
            </a:fld>
            <a:endParaRPr lang="nl-NL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3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smtClean="0">
                <a:solidFill>
                  <a:srgbClr val="000000"/>
                </a:solidFill>
                <a:effectLst/>
                <a:latin typeface="Arial" charset="0"/>
              </a:rPr>
              <a:t>AMC acute blessures 10-06-'13</a:t>
            </a:r>
            <a:endParaRPr lang="nl-NL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3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87F0E072-7663-4253-B11A-DEBF78327569}" type="slidenum">
              <a:rPr lang="nl-NL">
                <a:solidFill>
                  <a:srgbClr val="000000"/>
                </a:solidFill>
                <a:effectLst/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‹nr.›</a:t>
            </a:fld>
            <a:endParaRPr lang="nl-NL"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055" name="Logo1" descr="DSG_DSGlogoRGB_sjablo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075" y="6269038"/>
            <a:ext cx="3455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30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D3A999D2-4E36-46BB-97FB-3C286B39647C}" type="datetime1">
              <a:rPr lang="nl-NL" smtClean="0">
                <a:solidFill>
                  <a:srgbClr val="000000"/>
                </a:solidFill>
                <a:effectLst/>
                <a:latin typeface="Arial" charset="0"/>
              </a:rPr>
              <a:t>11-05-16</a:t>
            </a:fld>
            <a:endParaRPr lang="nl-NL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3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smtClean="0">
                <a:solidFill>
                  <a:srgbClr val="000000"/>
                </a:solidFill>
                <a:effectLst/>
                <a:latin typeface="Arial" charset="0"/>
              </a:rPr>
              <a:t>AMC acute blessures 10-06-'13</a:t>
            </a:r>
            <a:endParaRPr lang="nl-NL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3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87F0E072-7663-4253-B11A-DEBF78327569}" type="slidenum">
              <a:rPr lang="nl-NL">
                <a:solidFill>
                  <a:srgbClr val="000000"/>
                </a:solidFill>
                <a:effectLst/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‹nr.›</a:t>
            </a:fld>
            <a:endParaRPr lang="nl-NL"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055" name="Logo1" descr="DSG_DSGlogoRGB_sjablo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075" y="6269038"/>
            <a:ext cx="3455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30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78B985D4-A43C-4487-9F51-E35124C42B08}" type="datetime1">
              <a:rPr lang="nl-NL" smtClean="0">
                <a:solidFill>
                  <a:srgbClr val="000000"/>
                </a:solidFill>
                <a:effectLst/>
                <a:latin typeface="Arial" charset="0"/>
              </a:rPr>
              <a:t>11-05-16</a:t>
            </a:fld>
            <a:endParaRPr lang="nl-NL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3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nl-NL" smtClean="0">
                <a:solidFill>
                  <a:srgbClr val="000000"/>
                </a:solidFill>
                <a:effectLst/>
                <a:latin typeface="Arial" charset="0"/>
              </a:rPr>
              <a:t>AMC acute blessures 10-06-'13</a:t>
            </a:r>
            <a:endParaRPr lang="nl-NL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3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87F0E072-7663-4253-B11A-DEBF78327569}" type="slidenum">
              <a:rPr lang="nl-NL">
                <a:solidFill>
                  <a:srgbClr val="000000"/>
                </a:solidFill>
                <a:effectLst/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‹nr.›</a:t>
            </a:fld>
            <a:endParaRPr lang="nl-NL"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055" name="Logo1" descr="DSG_DSGlogoRGB_sjablo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075" y="6269038"/>
            <a:ext cx="3455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30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nl-NL" sz="5400" dirty="0" smtClean="0">
                <a:solidFill>
                  <a:srgbClr val="FFCC00"/>
                </a:solidFill>
              </a:rPr>
              <a:t>VFBV congres</a:t>
            </a:r>
            <a:br>
              <a:rPr lang="nl-NL" sz="5400" dirty="0" smtClean="0">
                <a:solidFill>
                  <a:srgbClr val="FFCC00"/>
                </a:solidFill>
              </a:rPr>
            </a:br>
            <a:r>
              <a:rPr lang="nl-NL" sz="5400" dirty="0" smtClean="0">
                <a:solidFill>
                  <a:srgbClr val="FFCC00"/>
                </a:solidFill>
              </a:rPr>
              <a:t>‘Voet </a:t>
            </a:r>
            <a:r>
              <a:rPr lang="nl-NL" sz="5400" dirty="0" err="1" smtClean="0">
                <a:solidFill>
                  <a:srgbClr val="FFCC00"/>
                </a:solidFill>
              </a:rPr>
              <a:t>and</a:t>
            </a:r>
            <a:r>
              <a:rPr lang="nl-NL" sz="5400" dirty="0" smtClean="0">
                <a:solidFill>
                  <a:srgbClr val="FFCC00"/>
                </a:solidFill>
              </a:rPr>
              <a:t> enkel’ </a:t>
            </a:r>
            <a:endParaRPr lang="nl-NL" sz="5400" dirty="0" smtClean="0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nl-NL" sz="4800" dirty="0" smtClean="0"/>
              <a:t>Niels </a:t>
            </a:r>
            <a:r>
              <a:rPr lang="nl-NL" sz="4800" dirty="0" err="1" smtClean="0"/>
              <a:t>Wijne</a:t>
            </a:r>
            <a:endParaRPr lang="nl-NL" sz="4800" dirty="0" smtClean="0"/>
          </a:p>
          <a:p>
            <a:pPr eaLnBrk="1" hangingPunct="1">
              <a:defRPr/>
            </a:pPr>
            <a:r>
              <a:rPr lang="nl-NL" sz="4800" dirty="0" smtClean="0"/>
              <a:t>sportarts</a:t>
            </a:r>
            <a:r>
              <a:rPr lang="en-GB" sz="4800" dirty="0" smtClean="0"/>
              <a:t> 030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002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Ted </a:t>
            </a:r>
            <a:r>
              <a:rPr lang="en-US" dirty="0" err="1" smtClean="0">
                <a:solidFill>
                  <a:srgbClr val="FFC000"/>
                </a:solidFill>
              </a:rPr>
              <a:t>Willemsen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‘</a:t>
            </a:r>
            <a:r>
              <a:rPr lang="en-US" dirty="0" err="1" smtClean="0">
                <a:solidFill>
                  <a:srgbClr val="FFC000"/>
                </a:solidFill>
              </a:rPr>
              <a:t>voet</a:t>
            </a:r>
            <a:r>
              <a:rPr lang="en-US" dirty="0" smtClean="0">
                <a:solidFill>
                  <a:srgbClr val="FFC000"/>
                </a:solidFill>
              </a:rPr>
              <a:t> en </a:t>
            </a:r>
            <a:r>
              <a:rPr lang="en-US" dirty="0" err="1" smtClean="0">
                <a:solidFill>
                  <a:srgbClr val="FFC000"/>
                </a:solidFill>
              </a:rPr>
              <a:t>enkelklachten</a:t>
            </a:r>
            <a:r>
              <a:rPr lang="en-US" dirty="0" smtClean="0">
                <a:solidFill>
                  <a:srgbClr val="FFC000"/>
                </a:solidFill>
              </a:rPr>
              <a:t> in de </a:t>
            </a:r>
            <a:r>
              <a:rPr lang="en-US" dirty="0" err="1" smtClean="0">
                <a:solidFill>
                  <a:srgbClr val="FFC000"/>
                </a:solidFill>
              </a:rPr>
              <a:t>danswereld</a:t>
            </a:r>
            <a:r>
              <a:rPr lang="en-US" dirty="0" smtClean="0">
                <a:solidFill>
                  <a:srgbClr val="FFC000"/>
                </a:solidFill>
              </a:rPr>
              <a:t>’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4114800"/>
          </a:xfrm>
        </p:spPr>
        <p:txBody>
          <a:bodyPr/>
          <a:lstStyle/>
          <a:p>
            <a:pPr lvl="0"/>
            <a:r>
              <a:rPr lang="nl-NL" dirty="0" smtClean="0">
                <a:effectLst/>
              </a:rPr>
              <a:t>Ervaren </a:t>
            </a:r>
            <a:r>
              <a:rPr lang="nl-NL" dirty="0">
                <a:effectLst/>
              </a:rPr>
              <a:t>fysiotherapeut/manueel therapeut/</a:t>
            </a:r>
            <a:r>
              <a:rPr lang="nl-NL" dirty="0" err="1" smtClean="0">
                <a:effectLst/>
              </a:rPr>
              <a:t>podoloog</a:t>
            </a:r>
            <a:r>
              <a:rPr lang="nl-NL" dirty="0" smtClean="0">
                <a:effectLst/>
              </a:rPr>
              <a:t> 020</a:t>
            </a:r>
            <a:endParaRPr lang="nl-NL" dirty="0">
              <a:effectLst/>
            </a:endParaRPr>
          </a:p>
          <a:p>
            <a:pPr lvl="0"/>
            <a:r>
              <a:rPr lang="nl-NL" dirty="0">
                <a:effectLst/>
              </a:rPr>
              <a:t>’05: Boek: anatomie en blessures</a:t>
            </a:r>
          </a:p>
          <a:p>
            <a:pPr lvl="0"/>
            <a:r>
              <a:rPr lang="nl-NL" dirty="0">
                <a:effectLst/>
              </a:rPr>
              <a:t>Docent: blessurepreventie en </a:t>
            </a:r>
            <a:r>
              <a:rPr lang="nl-NL" dirty="0" smtClean="0">
                <a:effectLst/>
              </a:rPr>
              <a:t>anatomie</a:t>
            </a:r>
            <a:endParaRPr lang="nl-NL" dirty="0">
              <a:effectLst/>
            </a:endParaRPr>
          </a:p>
          <a:p>
            <a:pPr lvl="0"/>
            <a:r>
              <a:rPr lang="nl-NL" dirty="0">
                <a:effectLst/>
              </a:rPr>
              <a:t>’81: NL en internationaal Dans Theater en Nationaal ballet en  NL roeiploeg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090858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C000"/>
                </a:solidFill>
              </a:rPr>
              <a:t>Programma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14.30: opening door </a:t>
            </a:r>
            <a:r>
              <a:rPr lang="en-US" dirty="0" err="1" smtClean="0"/>
              <a:t>dagvoorzitter</a:t>
            </a:r>
            <a:r>
              <a:rPr lang="en-US" dirty="0" smtClean="0"/>
              <a:t> en </a:t>
            </a:r>
            <a:r>
              <a:rPr lang="en-US" dirty="0" err="1" smtClean="0"/>
              <a:t>voorzitter</a:t>
            </a:r>
            <a:r>
              <a:rPr lang="en-US" dirty="0" smtClean="0"/>
              <a:t> VFBV</a:t>
            </a:r>
          </a:p>
          <a:p>
            <a:r>
              <a:rPr lang="en-US" dirty="0" smtClean="0"/>
              <a:t>14.45: </a:t>
            </a:r>
            <a:r>
              <a:rPr lang="en-US" dirty="0" err="1" smtClean="0"/>
              <a:t>Dr.D.den</a:t>
            </a:r>
            <a:r>
              <a:rPr lang="en-US" dirty="0" smtClean="0"/>
              <a:t> </a:t>
            </a:r>
            <a:r>
              <a:rPr lang="en-US" dirty="0" err="1" smtClean="0"/>
              <a:t>Hartog</a:t>
            </a:r>
            <a:r>
              <a:rPr lang="en-US" dirty="0" smtClean="0"/>
              <a:t>, frequent </a:t>
            </a:r>
            <a:r>
              <a:rPr lang="en-US" dirty="0" err="1" smtClean="0"/>
              <a:t>voorkomende</a:t>
            </a:r>
            <a:r>
              <a:rPr lang="en-US" dirty="0" smtClean="0"/>
              <a:t> </a:t>
            </a:r>
            <a:r>
              <a:rPr lang="en-US" dirty="0" err="1" smtClean="0"/>
              <a:t>fracturen</a:t>
            </a:r>
            <a:r>
              <a:rPr lang="en-US" dirty="0" smtClean="0"/>
              <a:t> in de sport</a:t>
            </a:r>
          </a:p>
          <a:p>
            <a:r>
              <a:rPr lang="en-US" dirty="0" smtClean="0"/>
              <a:t>15.15: </a:t>
            </a:r>
            <a:r>
              <a:rPr lang="en-US" dirty="0" err="1" smtClean="0"/>
              <a:t>prof.G.Kerkhoffs</a:t>
            </a:r>
            <a:r>
              <a:rPr lang="en-US" dirty="0" smtClean="0"/>
              <a:t>, </a:t>
            </a:r>
            <a:r>
              <a:rPr lang="en-US" dirty="0" err="1" smtClean="0"/>
              <a:t>algehele</a:t>
            </a:r>
            <a:r>
              <a:rPr lang="en-US" dirty="0" smtClean="0"/>
              <a:t> </a:t>
            </a:r>
            <a:r>
              <a:rPr lang="en-US" dirty="0" err="1" smtClean="0"/>
              <a:t>pathologie</a:t>
            </a:r>
            <a:r>
              <a:rPr lang="en-US" dirty="0" smtClean="0"/>
              <a:t> </a:t>
            </a:r>
            <a:r>
              <a:rPr lang="en-US" dirty="0" err="1" smtClean="0"/>
              <a:t>voet</a:t>
            </a:r>
            <a:r>
              <a:rPr lang="en-US" dirty="0" smtClean="0"/>
              <a:t>/</a:t>
            </a:r>
            <a:r>
              <a:rPr lang="en-US" dirty="0" err="1" smtClean="0"/>
              <a:t>enkel</a:t>
            </a:r>
            <a:endParaRPr lang="en-US" dirty="0" smtClean="0"/>
          </a:p>
          <a:p>
            <a:r>
              <a:rPr lang="en-US" dirty="0" smtClean="0"/>
              <a:t>15.45: </a:t>
            </a:r>
            <a:r>
              <a:rPr lang="en-US" dirty="0" err="1" smtClean="0"/>
              <a:t>discussie</a:t>
            </a:r>
            <a:r>
              <a:rPr lang="en-US" dirty="0" smtClean="0"/>
              <a:t>/</a:t>
            </a:r>
            <a:r>
              <a:rPr lang="en-US" dirty="0" err="1" smtClean="0"/>
              <a:t>vragen</a:t>
            </a:r>
            <a:r>
              <a:rPr lang="en-US" dirty="0" smtClean="0"/>
              <a:t> </a:t>
            </a:r>
            <a:r>
              <a:rPr lang="en-US" dirty="0" err="1" smtClean="0"/>
              <a:t>stellen</a:t>
            </a:r>
            <a:endParaRPr lang="en-US" dirty="0" smtClean="0"/>
          </a:p>
          <a:p>
            <a:r>
              <a:rPr lang="en-US" dirty="0" smtClean="0"/>
              <a:t>16.00: </a:t>
            </a:r>
            <a:r>
              <a:rPr lang="en-US" dirty="0" err="1" smtClean="0"/>
              <a:t>pauze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0325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C000"/>
                </a:solidFill>
              </a:rPr>
              <a:t>Dr.Dennis</a:t>
            </a:r>
            <a:r>
              <a:rPr lang="en-US" dirty="0" smtClean="0">
                <a:solidFill>
                  <a:srgbClr val="FFC000"/>
                </a:solidFill>
              </a:rPr>
              <a:t> den </a:t>
            </a:r>
            <a:r>
              <a:rPr lang="en-US" dirty="0" err="1" smtClean="0">
                <a:solidFill>
                  <a:srgbClr val="FFC000"/>
                </a:solidFill>
              </a:rPr>
              <a:t>Hartog</a:t>
            </a:r>
            <a:r>
              <a:rPr lang="en-US" dirty="0">
                <a:solidFill>
                  <a:srgbClr val="FFC000"/>
                </a:solidFill>
              </a:rPr>
              <a:t/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‘frequent </a:t>
            </a:r>
            <a:r>
              <a:rPr lang="en-US" dirty="0" err="1" smtClean="0">
                <a:solidFill>
                  <a:srgbClr val="FFC000"/>
                </a:solidFill>
              </a:rPr>
              <a:t>voorkomende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fracturen</a:t>
            </a:r>
            <a:r>
              <a:rPr lang="en-US" dirty="0" smtClean="0">
                <a:solidFill>
                  <a:srgbClr val="FFC000"/>
                </a:solidFill>
              </a:rPr>
              <a:t> in sport’ 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4343400"/>
          </a:xfrm>
        </p:spPr>
        <p:txBody>
          <a:bodyPr/>
          <a:lstStyle/>
          <a:p>
            <a:r>
              <a:rPr lang="en-US" dirty="0" err="1" smtClean="0"/>
              <a:t>Opgeleid</a:t>
            </a:r>
            <a:r>
              <a:rPr lang="en-US" dirty="0" smtClean="0"/>
              <a:t> in </a:t>
            </a:r>
            <a:r>
              <a:rPr lang="en-US" dirty="0" err="1" smtClean="0"/>
              <a:t>regio</a:t>
            </a:r>
            <a:r>
              <a:rPr lang="en-US" dirty="0" smtClean="0"/>
              <a:t> 020 </a:t>
            </a:r>
          </a:p>
          <a:p>
            <a:r>
              <a:rPr lang="en-US" dirty="0" smtClean="0"/>
              <a:t>‘06: start </a:t>
            </a:r>
            <a:r>
              <a:rPr lang="en-US" dirty="0" err="1" smtClean="0"/>
              <a:t>opleiding</a:t>
            </a:r>
            <a:r>
              <a:rPr lang="en-US" dirty="0" smtClean="0"/>
              <a:t> </a:t>
            </a:r>
            <a:r>
              <a:rPr lang="en-US" dirty="0" err="1" smtClean="0"/>
              <a:t>traumachirurg</a:t>
            </a:r>
            <a:endParaRPr lang="en-US" dirty="0" smtClean="0"/>
          </a:p>
          <a:p>
            <a:r>
              <a:rPr lang="en-US" dirty="0" smtClean="0"/>
              <a:t>‘10: </a:t>
            </a:r>
            <a:r>
              <a:rPr lang="en-US" dirty="0" err="1" smtClean="0"/>
              <a:t>Promotie</a:t>
            </a:r>
            <a:r>
              <a:rPr lang="en-US" dirty="0" smtClean="0"/>
              <a:t> </a:t>
            </a:r>
            <a:r>
              <a:rPr lang="en-US" dirty="0" err="1" smtClean="0"/>
              <a:t>littekenbreukchirurgie</a:t>
            </a:r>
            <a:endParaRPr lang="en-US" dirty="0" smtClean="0"/>
          </a:p>
          <a:p>
            <a:r>
              <a:rPr lang="en-US" dirty="0" err="1" smtClean="0"/>
              <a:t>Traumachirurg</a:t>
            </a:r>
            <a:r>
              <a:rPr lang="en-US" dirty="0" smtClean="0"/>
              <a:t> 010</a:t>
            </a:r>
          </a:p>
          <a:p>
            <a:pPr lvl="1"/>
            <a:r>
              <a:rPr lang="nl-NL" sz="2000" dirty="0" smtClean="0">
                <a:effectLst/>
              </a:rPr>
              <a:t>Sportletsels</a:t>
            </a:r>
          </a:p>
          <a:p>
            <a:pPr lvl="1"/>
            <a:r>
              <a:rPr lang="nl-NL" sz="2000" dirty="0" smtClean="0">
                <a:effectLst/>
              </a:rPr>
              <a:t>Bovenste extremiteit (schouders/</a:t>
            </a:r>
            <a:r>
              <a:rPr lang="nl-NL" sz="2000" dirty="0" err="1" smtClean="0">
                <a:effectLst/>
              </a:rPr>
              <a:t>ellebogen</a:t>
            </a:r>
            <a:r>
              <a:rPr lang="nl-NL" sz="2000" dirty="0" smtClean="0">
                <a:effectLst/>
              </a:rPr>
              <a:t>)</a:t>
            </a:r>
          </a:p>
          <a:p>
            <a:pPr lvl="1"/>
            <a:r>
              <a:rPr lang="nl-NL" sz="2000" dirty="0" err="1" smtClean="0">
                <a:effectLst/>
              </a:rPr>
              <a:t>Calcaneus</a:t>
            </a:r>
            <a:r>
              <a:rPr lang="nl-NL" sz="2000" dirty="0" smtClean="0">
                <a:effectLst/>
              </a:rPr>
              <a:t>(chirurgie)</a:t>
            </a:r>
          </a:p>
          <a:p>
            <a:pPr lvl="1"/>
            <a:r>
              <a:rPr lang="nl-NL" sz="2000" dirty="0" smtClean="0">
                <a:effectLst/>
              </a:rPr>
              <a:t>Bekkenchirurgie</a:t>
            </a:r>
          </a:p>
          <a:p>
            <a:pPr lvl="1"/>
            <a:r>
              <a:rPr lang="nl-NL" sz="2000" dirty="0" smtClean="0">
                <a:effectLst/>
              </a:rPr>
              <a:t>Coördinator osteoporose kliniek</a:t>
            </a:r>
            <a:endParaRPr lang="nl-NL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0764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C000"/>
                </a:solidFill>
              </a:rPr>
              <a:t>Prof.Gino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Kerkhoffs</a:t>
            </a:r>
            <a:r>
              <a:rPr lang="en-US" dirty="0" smtClean="0">
                <a:solidFill>
                  <a:srgbClr val="FFC000"/>
                </a:solidFill>
              </a:rPr>
              <a:t/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‘</a:t>
            </a:r>
            <a:r>
              <a:rPr lang="en-US" dirty="0" err="1">
                <a:solidFill>
                  <a:srgbClr val="FFC000"/>
                </a:solidFill>
              </a:rPr>
              <a:t>a</a:t>
            </a:r>
            <a:r>
              <a:rPr lang="en-US" dirty="0" err="1" smtClean="0">
                <a:solidFill>
                  <a:srgbClr val="FFC000"/>
                </a:solidFill>
              </a:rPr>
              <a:t>lgehele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pathologie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voet</a:t>
            </a:r>
            <a:r>
              <a:rPr lang="en-US" dirty="0" smtClean="0">
                <a:solidFill>
                  <a:srgbClr val="FFC000"/>
                </a:solidFill>
              </a:rPr>
              <a:t>/</a:t>
            </a:r>
            <a:r>
              <a:rPr lang="en-US" dirty="0" err="1" smtClean="0">
                <a:solidFill>
                  <a:srgbClr val="FFC000"/>
                </a:solidFill>
              </a:rPr>
              <a:t>enkel</a:t>
            </a:r>
            <a:r>
              <a:rPr lang="en-US" dirty="0" smtClean="0">
                <a:solidFill>
                  <a:srgbClr val="FFC000"/>
                </a:solidFill>
              </a:rPr>
              <a:t>’ 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3733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Orthopedisch</a:t>
            </a:r>
            <a:r>
              <a:rPr lang="en-US" dirty="0" smtClean="0"/>
              <a:t> </a:t>
            </a:r>
            <a:r>
              <a:rPr lang="en-US" dirty="0" err="1" smtClean="0"/>
              <a:t>chirurg</a:t>
            </a:r>
            <a:r>
              <a:rPr lang="en-US" dirty="0" smtClean="0"/>
              <a:t> 020</a:t>
            </a:r>
          </a:p>
          <a:p>
            <a:r>
              <a:rPr lang="en-US" dirty="0" err="1" smtClean="0"/>
              <a:t>Hoogleraarschap</a:t>
            </a:r>
            <a:r>
              <a:rPr lang="en-US" dirty="0" smtClean="0"/>
              <a:t> </a:t>
            </a:r>
            <a:r>
              <a:rPr lang="en-US" dirty="0" err="1" smtClean="0"/>
              <a:t>orthopedie</a:t>
            </a:r>
            <a:r>
              <a:rPr lang="en-US" dirty="0" smtClean="0"/>
              <a:t> (</a:t>
            </a:r>
            <a:r>
              <a:rPr lang="en-US" dirty="0" err="1" smtClean="0"/>
              <a:t>sporttraumatologie</a:t>
            </a:r>
            <a:r>
              <a:rPr lang="en-US" dirty="0"/>
              <a:t>)</a:t>
            </a:r>
            <a:r>
              <a:rPr lang="en-US" dirty="0" smtClean="0"/>
              <a:t>: ‘</a:t>
            </a:r>
            <a:r>
              <a:rPr lang="en-US" dirty="0" err="1" smtClean="0"/>
              <a:t>patientenzorg</a:t>
            </a:r>
            <a:r>
              <a:rPr lang="en-US" dirty="0" smtClean="0"/>
              <a:t> is </a:t>
            </a:r>
            <a:r>
              <a:rPr lang="en-US" dirty="0" err="1" smtClean="0"/>
              <a:t>topsport</a:t>
            </a:r>
            <a:r>
              <a:rPr lang="en-US" dirty="0" smtClean="0"/>
              <a:t>’ </a:t>
            </a:r>
          </a:p>
          <a:p>
            <a:r>
              <a:rPr lang="en-US" dirty="0" err="1" smtClean="0"/>
              <a:t>Talloze</a:t>
            </a:r>
            <a:r>
              <a:rPr lang="en-US" dirty="0" smtClean="0"/>
              <a:t> </a:t>
            </a:r>
            <a:r>
              <a:rPr lang="en-US" dirty="0" err="1" smtClean="0"/>
              <a:t>bestuursfuncties</a:t>
            </a:r>
            <a:r>
              <a:rPr lang="en-US" dirty="0" smtClean="0"/>
              <a:t> (NVA/ESSKA)</a:t>
            </a:r>
          </a:p>
          <a:p>
            <a:r>
              <a:rPr lang="en-US" dirty="0" smtClean="0"/>
              <a:t>Mede auteur ‘ The Ankle in Football’ </a:t>
            </a:r>
          </a:p>
        </p:txBody>
      </p:sp>
    </p:spTree>
    <p:extLst>
      <p:ext uri="{BB962C8B-B14F-4D97-AF65-F5344CB8AC3E}">
        <p14:creationId xmlns:p14="http://schemas.microsoft.com/office/powerpoint/2010/main" val="1706189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C000"/>
                </a:solidFill>
              </a:rPr>
              <a:t>Programma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3200400"/>
          </a:xfrm>
        </p:spPr>
        <p:txBody>
          <a:bodyPr/>
          <a:lstStyle/>
          <a:p>
            <a:r>
              <a:rPr lang="en-US" dirty="0" smtClean="0"/>
              <a:t>16.30: Jules v/d </a:t>
            </a:r>
            <a:r>
              <a:rPr lang="en-US" dirty="0" err="1" smtClean="0"/>
              <a:t>Veen</a:t>
            </a:r>
            <a:endParaRPr lang="en-US" dirty="0" smtClean="0"/>
          </a:p>
          <a:p>
            <a:r>
              <a:rPr lang="en-US" dirty="0" smtClean="0"/>
              <a:t>17.00: </a:t>
            </a:r>
            <a:r>
              <a:rPr lang="en-US" dirty="0" err="1" smtClean="0"/>
              <a:t>dhr.Paul</a:t>
            </a:r>
            <a:r>
              <a:rPr lang="en-US" dirty="0" smtClean="0"/>
              <a:t> </a:t>
            </a:r>
            <a:r>
              <a:rPr lang="en-US" dirty="0" err="1" smtClean="0"/>
              <a:t>Borgions</a:t>
            </a:r>
            <a:r>
              <a:rPr lang="en-US" dirty="0" smtClean="0"/>
              <a:t>; </a:t>
            </a:r>
            <a:r>
              <a:rPr lang="en-US" dirty="0" err="1" smtClean="0"/>
              <a:t>podoloog</a:t>
            </a:r>
            <a:endParaRPr lang="en-US" dirty="0" smtClean="0"/>
          </a:p>
          <a:p>
            <a:r>
              <a:rPr lang="en-US" dirty="0" smtClean="0"/>
              <a:t>17.30: EXO-L: </a:t>
            </a:r>
            <a:r>
              <a:rPr lang="en-US" dirty="0" err="1" smtClean="0"/>
              <a:t>nooit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je </a:t>
            </a:r>
            <a:r>
              <a:rPr lang="en-US" dirty="0" err="1" smtClean="0"/>
              <a:t>enkels</a:t>
            </a:r>
            <a:r>
              <a:rPr lang="en-US" dirty="0" smtClean="0"/>
              <a:t> </a:t>
            </a:r>
            <a:r>
              <a:rPr lang="en-US" dirty="0" err="1" smtClean="0"/>
              <a:t>verzwikken</a:t>
            </a:r>
            <a:endParaRPr lang="en-US" dirty="0" smtClean="0"/>
          </a:p>
          <a:p>
            <a:r>
              <a:rPr lang="en-US" dirty="0" smtClean="0"/>
              <a:t>18.00: </a:t>
            </a:r>
            <a:r>
              <a:rPr lang="en-US" dirty="0" err="1" smtClean="0"/>
              <a:t>discussie</a:t>
            </a:r>
            <a:r>
              <a:rPr lang="en-US" dirty="0" smtClean="0"/>
              <a:t>/</a:t>
            </a:r>
            <a:r>
              <a:rPr lang="en-US" dirty="0" err="1" smtClean="0"/>
              <a:t>vragen</a:t>
            </a:r>
            <a:r>
              <a:rPr lang="en-US" dirty="0" smtClean="0"/>
              <a:t> </a:t>
            </a:r>
            <a:r>
              <a:rPr lang="en-US" dirty="0" err="1" smtClean="0"/>
              <a:t>stellen</a:t>
            </a:r>
            <a:endParaRPr lang="en-US" dirty="0" smtClean="0"/>
          </a:p>
          <a:p>
            <a:r>
              <a:rPr lang="en-US" dirty="0" smtClean="0"/>
              <a:t>18.15: </a:t>
            </a:r>
            <a:r>
              <a:rPr lang="en-US" dirty="0" err="1" smtClean="0"/>
              <a:t>pauze</a:t>
            </a:r>
            <a:r>
              <a:rPr lang="en-US" dirty="0" smtClean="0"/>
              <a:t>/diner</a:t>
            </a:r>
          </a:p>
        </p:txBody>
      </p:sp>
    </p:spTree>
    <p:extLst>
      <p:ext uri="{BB962C8B-B14F-4D97-AF65-F5344CB8AC3E}">
        <p14:creationId xmlns:p14="http://schemas.microsoft.com/office/powerpoint/2010/main" val="357482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Jules van de </a:t>
            </a:r>
            <a:r>
              <a:rPr lang="en-US" dirty="0" err="1" smtClean="0">
                <a:solidFill>
                  <a:srgbClr val="FFC000"/>
                </a:solidFill>
              </a:rPr>
              <a:t>Veen</a:t>
            </a:r>
            <a:r>
              <a:rPr lang="en-US" dirty="0" smtClean="0">
                <a:solidFill>
                  <a:srgbClr val="FFC000"/>
                </a:solidFill>
              </a:rPr>
              <a:t>, </a:t>
            </a:r>
            <a:r>
              <a:rPr lang="en-US" dirty="0" err="1" smtClean="0">
                <a:solidFill>
                  <a:srgbClr val="FFC000"/>
                </a:solidFill>
              </a:rPr>
              <a:t>sportfysiotherapeut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3048000"/>
          </a:xfrm>
        </p:spPr>
        <p:txBody>
          <a:bodyPr/>
          <a:lstStyle/>
          <a:p>
            <a:r>
              <a:rPr lang="en-US" dirty="0" err="1" smtClean="0"/>
              <a:t>Werkzaam</a:t>
            </a:r>
            <a:r>
              <a:rPr lang="en-US" dirty="0" smtClean="0"/>
              <a:t> in 026 </a:t>
            </a:r>
          </a:p>
          <a:p>
            <a:r>
              <a:rPr lang="en-US" dirty="0" err="1" smtClean="0"/>
              <a:t>Voet</a:t>
            </a:r>
            <a:r>
              <a:rPr lang="en-US" dirty="0" smtClean="0"/>
              <a:t>-/loop- en </a:t>
            </a:r>
            <a:r>
              <a:rPr lang="en-US" dirty="0" err="1" smtClean="0"/>
              <a:t>schoenanalyses</a:t>
            </a:r>
            <a:endParaRPr lang="en-US" dirty="0" smtClean="0"/>
          </a:p>
          <a:p>
            <a:r>
              <a:rPr lang="en-US" dirty="0" smtClean="0"/>
              <a:t>(Mede)auteur diverse </a:t>
            </a:r>
            <a:r>
              <a:rPr lang="en-US" dirty="0" err="1" smtClean="0"/>
              <a:t>artikelen</a:t>
            </a:r>
            <a:endParaRPr lang="en-US" dirty="0" smtClean="0"/>
          </a:p>
          <a:p>
            <a:r>
              <a:rPr lang="nl-NL" dirty="0" smtClean="0"/>
              <a:t>1000 paar sportvoeten per jaar</a:t>
            </a:r>
            <a:endParaRPr lang="nl-NL" sz="2000" dirty="0">
              <a:effectLst/>
            </a:endParaRP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265128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Paul </a:t>
            </a:r>
            <a:r>
              <a:rPr lang="en-US" dirty="0" err="1" smtClean="0">
                <a:solidFill>
                  <a:srgbClr val="FFC000"/>
                </a:solidFill>
              </a:rPr>
              <a:t>Borgions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048000"/>
          </a:xfrm>
        </p:spPr>
        <p:txBody>
          <a:bodyPr/>
          <a:lstStyle/>
          <a:p>
            <a:r>
              <a:rPr lang="en-US" dirty="0" err="1" smtClean="0"/>
              <a:t>Werkzaam</a:t>
            </a:r>
            <a:r>
              <a:rPr lang="en-US" dirty="0" smtClean="0"/>
              <a:t> in 0032 </a:t>
            </a:r>
          </a:p>
          <a:p>
            <a:r>
              <a:rPr lang="en-US" dirty="0" err="1" smtClean="0"/>
              <a:t>Podoloog</a:t>
            </a:r>
            <a:r>
              <a:rPr lang="en-US" dirty="0" smtClean="0"/>
              <a:t>; </a:t>
            </a:r>
            <a:r>
              <a:rPr lang="en-US" dirty="0" err="1" smtClean="0"/>
              <a:t>podologisch</a:t>
            </a:r>
            <a:r>
              <a:rPr lang="en-US" dirty="0" smtClean="0"/>
              <a:t> centrum </a:t>
            </a:r>
            <a:r>
              <a:rPr lang="en-US" dirty="0" err="1" smtClean="0"/>
              <a:t>Rotselaar</a:t>
            </a:r>
            <a:endParaRPr lang="en-US" dirty="0" smtClean="0"/>
          </a:p>
          <a:p>
            <a:r>
              <a:rPr lang="en-US" dirty="0" err="1" smtClean="0"/>
              <a:t>BORGinsole</a:t>
            </a:r>
            <a:endParaRPr lang="en-US" dirty="0" smtClean="0"/>
          </a:p>
          <a:p>
            <a:r>
              <a:rPr lang="nl-NL" dirty="0" smtClean="0"/>
              <a:t>1000 paar sportvoeten per jaar</a:t>
            </a:r>
            <a:endParaRPr lang="nl-NL" sz="2000" dirty="0">
              <a:effectLst/>
            </a:endParaRP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267736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rgbClr val="FFC000"/>
                </a:solidFill>
              </a:rPr>
              <a:t>EXO-L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3048000"/>
          </a:xfrm>
        </p:spPr>
        <p:txBody>
          <a:bodyPr/>
          <a:lstStyle/>
          <a:p>
            <a:r>
              <a:rPr lang="nl-NL" dirty="0" smtClean="0"/>
              <a:t>Combinatie TU Delft en Erasmus Medisch Centrum</a:t>
            </a:r>
          </a:p>
          <a:p>
            <a:r>
              <a:rPr lang="nl-NL" dirty="0" smtClean="0"/>
              <a:t>Bedrijf uit 015</a:t>
            </a:r>
          </a:p>
          <a:p>
            <a:r>
              <a:rPr lang="nl-NL" dirty="0" smtClean="0"/>
              <a:t>Niets in je schoen</a:t>
            </a:r>
          </a:p>
          <a:p>
            <a:r>
              <a:rPr lang="nl-NL" dirty="0" smtClean="0"/>
              <a:t>Gemakkelijk in gebruik</a:t>
            </a:r>
          </a:p>
          <a:p>
            <a:r>
              <a:rPr lang="nl-NL" dirty="0" smtClean="0"/>
              <a:t>Product op maat</a:t>
            </a:r>
          </a:p>
          <a:p>
            <a:pPr marL="0" indent="0">
              <a:buNone/>
            </a:pPr>
            <a:endParaRPr lang="nl-NL" sz="2000" dirty="0">
              <a:effectLst/>
            </a:endParaRP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090858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FFC000"/>
                </a:solidFill>
              </a:rPr>
              <a:t>Programma</a:t>
            </a:r>
            <a:endParaRPr lang="nl-NL" dirty="0">
              <a:solidFill>
                <a:srgbClr val="FFC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3352800"/>
          </a:xfrm>
        </p:spPr>
        <p:txBody>
          <a:bodyPr/>
          <a:lstStyle/>
          <a:p>
            <a:r>
              <a:rPr lang="en-US" dirty="0" smtClean="0"/>
              <a:t>19.15: Ted </a:t>
            </a:r>
            <a:r>
              <a:rPr lang="en-US" dirty="0" err="1" smtClean="0"/>
              <a:t>Willemsen</a:t>
            </a:r>
            <a:endParaRPr lang="en-US" dirty="0" smtClean="0"/>
          </a:p>
          <a:p>
            <a:r>
              <a:rPr lang="en-US" dirty="0" smtClean="0"/>
              <a:t>19.45: </a:t>
            </a:r>
            <a:r>
              <a:rPr lang="en-US" dirty="0" err="1" smtClean="0"/>
              <a:t>Gastspreker</a:t>
            </a:r>
            <a:endParaRPr lang="en-US" dirty="0" smtClean="0"/>
          </a:p>
          <a:p>
            <a:r>
              <a:rPr lang="en-US" dirty="0" smtClean="0"/>
              <a:t>20.15: </a:t>
            </a:r>
            <a:r>
              <a:rPr lang="en-US" dirty="0" err="1" smtClean="0"/>
              <a:t>Afronding</a:t>
            </a:r>
            <a:r>
              <a:rPr lang="en-US" dirty="0" smtClean="0"/>
              <a:t> van de dag</a:t>
            </a:r>
          </a:p>
          <a:p>
            <a:r>
              <a:rPr lang="en-US" dirty="0" smtClean="0"/>
              <a:t>20.30: </a:t>
            </a:r>
            <a:r>
              <a:rPr lang="en-US" dirty="0" err="1" smtClean="0"/>
              <a:t>Borrel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3443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ardontwerp">
  <a:themeElements>
    <a:clrScheme name="1_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ardontwerp">
  <a:themeElements>
    <a:clrScheme name="1_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tandaardontwerp">
  <a:themeElements>
    <a:clrScheme name="1_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718469</TotalTime>
  <Words>268</Words>
  <Application>Microsoft Macintosh PowerPoint</Application>
  <PresentationFormat>Diavoorstelling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Stream</vt:lpstr>
      <vt:lpstr>1_Standaardontwerp</vt:lpstr>
      <vt:lpstr>2_Standaardontwerp</vt:lpstr>
      <vt:lpstr>3_Standaardontwerp</vt:lpstr>
      <vt:lpstr>VFBV congres ‘Voet and enkel’ </vt:lpstr>
      <vt:lpstr>Programma</vt:lpstr>
      <vt:lpstr>Dr.Dennis den Hartog ‘frequent voorkomende fracturen in sport’ </vt:lpstr>
      <vt:lpstr>Prof.Gino Kerkhoffs ‘algehele pathologie voet/enkel’ </vt:lpstr>
      <vt:lpstr>Programma</vt:lpstr>
      <vt:lpstr>Jules van de Veen, sportfysiotherapeut</vt:lpstr>
      <vt:lpstr>Paul Borgions</vt:lpstr>
      <vt:lpstr>EXO-L</vt:lpstr>
      <vt:lpstr>Programma</vt:lpstr>
      <vt:lpstr>Ted Willemsen ‘voet en enkelklachten in de danswereld’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ANKLE INSTABILITY Wayne J. Sebastianelli, M.D. Director of Athletic Medicine Associate Professor, Orthopaedic &amp; Rehabilitation Penn State University</dc:title>
  <dc:creator>PSU Athletic Training Researc</dc:creator>
  <cp:lastModifiedBy>F. van Deursen</cp:lastModifiedBy>
  <cp:revision>317</cp:revision>
  <cp:lastPrinted>2013-06-09T20:09:26Z</cp:lastPrinted>
  <dcterms:created xsi:type="dcterms:W3CDTF">2001-05-09T17:20:59Z</dcterms:created>
  <dcterms:modified xsi:type="dcterms:W3CDTF">2016-05-11T14:25:58Z</dcterms:modified>
</cp:coreProperties>
</file>